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7941" r:id="rId2"/>
    <p:sldId id="793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522" y="10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3BF3-F45B-A2A4-1CE7-34FBDB598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F8D3F-8377-E9BA-C7F8-F233748E7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25FB8-5D20-3D2F-3ABD-10E195DF8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B8861-52C0-764A-EE0C-4FAA38A6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496EC-6D56-DD19-2BD4-4162ED50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FC70-DDDE-22F0-99D7-D76DF3D6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B708C-E7D6-3EF5-1F18-CF13079AC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81113-B8ED-7262-5AD1-1F883AF1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23A59-6D02-8052-E95F-5A272D56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8D035-42FD-2E71-8AC6-D69ABC002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8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EEB2E-8F68-7E32-3215-DEA89E701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B1972-A129-3D5B-2C71-53338444B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DF676-330A-7B11-4161-2F22BCFB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7880-53E8-FE8D-F2E5-6AEB5C5B8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94BBF-DF61-CE8D-C879-BE974C79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F6D-E8CA-9492-58F6-2304EEC1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74A29-7759-48AD-6646-F456B315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B46C1-3510-ACB6-2A3F-21D7831C8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943E-1B9D-3646-EE2C-D4DCC3076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BFF08-F65A-81D1-B762-3E696162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05F7-C683-D13A-79CD-52322FC0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C18B-BBF2-CC4D-77FF-71A89D90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82401-E48D-9E5F-C546-551D594B0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0A74D-3A9E-0EF4-1E45-09475665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81D8B-7ED8-5AF3-0561-F7636C1B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B60A-D184-E5B4-9938-0B131278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5831-7AA0-BDA7-E991-C5E77D209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7E7C1-6952-C773-764D-B8FCA4400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0372A-DE65-D6D0-0129-D77C6284D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D1A0F-F491-0E2C-16EA-9149C020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5693B-1D98-ABAA-1A89-3EF870E4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6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C818-E2D2-0594-8C3B-3143D565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C06D5-DBC0-7D9C-673B-BFF3633B7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0653F-1934-2271-5031-5932BF946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49426-B08B-F50E-FE4C-24EF1C0A8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7C069-0E64-E461-0254-D832AF551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3F62A-7DB7-0EA1-A9B6-89861796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9EB2F-6A5F-B5FC-3444-62831136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B7B38B-7A06-D13D-95B3-14FA4EC9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0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3DBC-F769-D2A8-D928-D9C248F2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25C44-A04E-A841-99D1-88D6240F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69E9E-71DB-7B44-5BA1-2697BEE6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AADC4-4B23-E92B-E21C-23268934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12EFE-F8AA-7403-33AF-7B65DA56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22605-12D7-B01F-E7CC-ABDC337D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F9099-4F8D-34D7-7FD2-269B8CC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4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3079-A701-5558-F249-078C70EB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2C8D-6C2F-4725-E63A-7A3464D6C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858F4-C6F6-6D50-D92F-53A39F04F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EF3AB-E17C-0689-EF4D-15AAE5DE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560AC-4E0E-8317-5797-9DA067623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A74DB-1F99-675C-ADA6-A0B61741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8EE0-1C4B-507F-73B7-8FEDF49D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211F1F-5F23-C174-56FE-1FD4DAA35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79067-24E6-9A3D-BE66-BE0C9B20B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A8C37-7C11-E1FF-D611-E4F7173D9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FAF21-9FA4-3CA1-0E6D-66E888C6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58E7C-C8EE-58D3-F9E5-CFA2E0B4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3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DA691-EF27-BCF8-4D07-E4D3F35C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B7E2B-3857-C725-E920-C7EBD87C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3AD8A-E515-89DD-DE39-C1406FF6E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37388-18B1-44BF-9744-8836043FFD9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DE743-A517-8370-6A7A-8B04E4FD0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CD43C-7CA5-49F8-98B9-E915369B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762AB-48E5-4B5C-836A-A188532A4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0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26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microsoft.com/office/2007/relationships/hdphoto" Target="../media/hdphoto9.wdp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4.png"/><Relationship Id="rId10" Type="http://schemas.microsoft.com/office/2007/relationships/hdphoto" Target="../media/hdphoto3.wdp"/><Relationship Id="rId19" Type="http://schemas.microsoft.com/office/2007/relationships/hdphoto" Target="../media/hdphoto7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5.wdp"/><Relationship Id="rId22" Type="http://schemas.microsoft.com/office/2007/relationships/hdphoto" Target="../media/hdphoto8.wdp"/><Relationship Id="rId27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B47EBD8-DE65-43EF-A74D-3C9FEAA184DD}"/>
              </a:ext>
            </a:extLst>
          </p:cNvPr>
          <p:cNvGrpSpPr/>
          <p:nvPr/>
        </p:nvGrpSpPr>
        <p:grpSpPr>
          <a:xfrm>
            <a:off x="6450641" y="1675880"/>
            <a:ext cx="3521142" cy="3189712"/>
            <a:chOff x="6634886" y="1753248"/>
            <a:chExt cx="3521142" cy="318971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42F835B-4345-6BF5-31DA-79AA1495712B}"/>
                </a:ext>
              </a:extLst>
            </p:cNvPr>
            <p:cNvGrpSpPr/>
            <p:nvPr/>
          </p:nvGrpSpPr>
          <p:grpSpPr>
            <a:xfrm>
              <a:off x="6748913" y="1756614"/>
              <a:ext cx="3274869" cy="3011436"/>
              <a:chOff x="1003109" y="1892801"/>
              <a:chExt cx="3274869" cy="301143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019469-F176-4BB2-10BF-33CCBF02AF32}"/>
                  </a:ext>
                </a:extLst>
              </p:cNvPr>
              <p:cNvSpPr/>
              <p:nvPr/>
            </p:nvSpPr>
            <p:spPr>
              <a:xfrm>
                <a:off x="1986255" y="1892801"/>
                <a:ext cx="1308577" cy="1308577"/>
              </a:xfrm>
              <a:custGeom>
                <a:avLst/>
                <a:gdLst>
                  <a:gd name="connsiteX0" fmla="*/ 0 w 1308577"/>
                  <a:gd name="connsiteY0" fmla="*/ 654289 h 1308577"/>
                  <a:gd name="connsiteX1" fmla="*/ 654289 w 1308577"/>
                  <a:gd name="connsiteY1" fmla="*/ 0 h 1308577"/>
                  <a:gd name="connsiteX2" fmla="*/ 1308578 w 1308577"/>
                  <a:gd name="connsiteY2" fmla="*/ 654289 h 1308577"/>
                  <a:gd name="connsiteX3" fmla="*/ 654289 w 1308577"/>
                  <a:gd name="connsiteY3" fmla="*/ 1308578 h 1308577"/>
                  <a:gd name="connsiteX4" fmla="*/ 0 w 1308577"/>
                  <a:gd name="connsiteY4" fmla="*/ 654289 h 13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8577" h="1308577">
                    <a:moveTo>
                      <a:pt x="0" y="654289"/>
                    </a:moveTo>
                    <a:cubicBezTo>
                      <a:pt x="0" y="292935"/>
                      <a:pt x="292935" y="0"/>
                      <a:pt x="654289" y="0"/>
                    </a:cubicBezTo>
                    <a:cubicBezTo>
                      <a:pt x="1015643" y="0"/>
                      <a:pt x="1308578" y="292935"/>
                      <a:pt x="1308578" y="654289"/>
                    </a:cubicBezTo>
                    <a:cubicBezTo>
                      <a:pt x="1308578" y="1015643"/>
                      <a:pt x="1015643" y="1308578"/>
                      <a:pt x="654289" y="1308578"/>
                    </a:cubicBezTo>
                    <a:cubicBezTo>
                      <a:pt x="292935" y="1308578"/>
                      <a:pt x="0" y="1015643"/>
                      <a:pt x="0" y="654289"/>
                    </a:cubicBezTo>
                    <a:close/>
                  </a:path>
                </a:pathLst>
              </a:custGeom>
              <a:solidFill>
                <a:srgbClr val="54B47D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5137" tIns="255137" rIns="255137" bIns="255137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8A168A8-0E2F-AF18-1E57-DB202EED0DE1}"/>
                  </a:ext>
                </a:extLst>
              </p:cNvPr>
              <p:cNvSpPr/>
              <p:nvPr/>
            </p:nvSpPr>
            <p:spPr>
              <a:xfrm rot="3600000">
                <a:off x="2952889" y="3169153"/>
                <a:ext cx="348589" cy="441644"/>
              </a:xfrm>
              <a:custGeom>
                <a:avLst/>
                <a:gdLst>
                  <a:gd name="connsiteX0" fmla="*/ 0 w 348589"/>
                  <a:gd name="connsiteY0" fmla="*/ 88329 h 441644"/>
                  <a:gd name="connsiteX1" fmla="*/ 174295 w 348589"/>
                  <a:gd name="connsiteY1" fmla="*/ 88329 h 441644"/>
                  <a:gd name="connsiteX2" fmla="*/ 174295 w 348589"/>
                  <a:gd name="connsiteY2" fmla="*/ 0 h 441644"/>
                  <a:gd name="connsiteX3" fmla="*/ 348589 w 348589"/>
                  <a:gd name="connsiteY3" fmla="*/ 220822 h 441644"/>
                  <a:gd name="connsiteX4" fmla="*/ 174295 w 348589"/>
                  <a:gd name="connsiteY4" fmla="*/ 441644 h 441644"/>
                  <a:gd name="connsiteX5" fmla="*/ 174295 w 348589"/>
                  <a:gd name="connsiteY5" fmla="*/ 353315 h 441644"/>
                  <a:gd name="connsiteX6" fmla="*/ 0 w 348589"/>
                  <a:gd name="connsiteY6" fmla="*/ 353315 h 441644"/>
                  <a:gd name="connsiteX7" fmla="*/ 0 w 348589"/>
                  <a:gd name="connsiteY7" fmla="*/ 88329 h 44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8589" h="441644">
                    <a:moveTo>
                      <a:pt x="0" y="88329"/>
                    </a:moveTo>
                    <a:lnTo>
                      <a:pt x="174295" y="88329"/>
                    </a:lnTo>
                    <a:lnTo>
                      <a:pt x="174295" y="0"/>
                    </a:lnTo>
                    <a:lnTo>
                      <a:pt x="348589" y="220822"/>
                    </a:lnTo>
                    <a:lnTo>
                      <a:pt x="174295" y="441644"/>
                    </a:lnTo>
                    <a:lnTo>
                      <a:pt x="174295" y="353315"/>
                    </a:lnTo>
                    <a:lnTo>
                      <a:pt x="0" y="353315"/>
                    </a:lnTo>
                    <a:lnTo>
                      <a:pt x="0" y="8832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88328" rIns="104577" bIns="88329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C2B38E7-2AB5-C006-BEE2-FB7E9899B2D6}"/>
                  </a:ext>
                </a:extLst>
              </p:cNvPr>
              <p:cNvSpPr/>
              <p:nvPr/>
            </p:nvSpPr>
            <p:spPr>
              <a:xfrm>
                <a:off x="2969401" y="3595660"/>
                <a:ext cx="1308577" cy="1308577"/>
              </a:xfrm>
              <a:custGeom>
                <a:avLst/>
                <a:gdLst>
                  <a:gd name="connsiteX0" fmla="*/ 0 w 1308577"/>
                  <a:gd name="connsiteY0" fmla="*/ 654289 h 1308577"/>
                  <a:gd name="connsiteX1" fmla="*/ 654289 w 1308577"/>
                  <a:gd name="connsiteY1" fmla="*/ 0 h 1308577"/>
                  <a:gd name="connsiteX2" fmla="*/ 1308578 w 1308577"/>
                  <a:gd name="connsiteY2" fmla="*/ 654289 h 1308577"/>
                  <a:gd name="connsiteX3" fmla="*/ 654289 w 1308577"/>
                  <a:gd name="connsiteY3" fmla="*/ 1308578 h 1308577"/>
                  <a:gd name="connsiteX4" fmla="*/ 0 w 1308577"/>
                  <a:gd name="connsiteY4" fmla="*/ 654289 h 13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8577" h="1308577">
                    <a:moveTo>
                      <a:pt x="0" y="654289"/>
                    </a:moveTo>
                    <a:cubicBezTo>
                      <a:pt x="0" y="292935"/>
                      <a:pt x="292935" y="0"/>
                      <a:pt x="654289" y="0"/>
                    </a:cubicBezTo>
                    <a:cubicBezTo>
                      <a:pt x="1015643" y="0"/>
                      <a:pt x="1308578" y="292935"/>
                      <a:pt x="1308578" y="654289"/>
                    </a:cubicBezTo>
                    <a:cubicBezTo>
                      <a:pt x="1308578" y="1015643"/>
                      <a:pt x="1015643" y="1308578"/>
                      <a:pt x="654289" y="1308578"/>
                    </a:cubicBezTo>
                    <a:cubicBezTo>
                      <a:pt x="292935" y="1308578"/>
                      <a:pt x="0" y="1015643"/>
                      <a:pt x="0" y="654289"/>
                    </a:cubicBezTo>
                    <a:close/>
                  </a:path>
                </a:pathLst>
              </a:custGeom>
              <a:solidFill>
                <a:srgbClr val="2F648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5137" tIns="255137" rIns="255137" bIns="255137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ACE343F-855B-FFB9-DF14-6AF41DEACF57}"/>
                  </a:ext>
                </a:extLst>
              </p:cNvPr>
              <p:cNvSpPr/>
              <p:nvPr/>
            </p:nvSpPr>
            <p:spPr>
              <a:xfrm>
                <a:off x="2476115" y="4029127"/>
                <a:ext cx="348590" cy="441644"/>
              </a:xfrm>
              <a:custGeom>
                <a:avLst/>
                <a:gdLst>
                  <a:gd name="connsiteX0" fmla="*/ 0 w 348589"/>
                  <a:gd name="connsiteY0" fmla="*/ 88329 h 441644"/>
                  <a:gd name="connsiteX1" fmla="*/ 174295 w 348589"/>
                  <a:gd name="connsiteY1" fmla="*/ 88329 h 441644"/>
                  <a:gd name="connsiteX2" fmla="*/ 174295 w 348589"/>
                  <a:gd name="connsiteY2" fmla="*/ 0 h 441644"/>
                  <a:gd name="connsiteX3" fmla="*/ 348589 w 348589"/>
                  <a:gd name="connsiteY3" fmla="*/ 220822 h 441644"/>
                  <a:gd name="connsiteX4" fmla="*/ 174295 w 348589"/>
                  <a:gd name="connsiteY4" fmla="*/ 441644 h 441644"/>
                  <a:gd name="connsiteX5" fmla="*/ 174295 w 348589"/>
                  <a:gd name="connsiteY5" fmla="*/ 353315 h 441644"/>
                  <a:gd name="connsiteX6" fmla="*/ 0 w 348589"/>
                  <a:gd name="connsiteY6" fmla="*/ 353315 h 441644"/>
                  <a:gd name="connsiteX7" fmla="*/ 0 w 348589"/>
                  <a:gd name="connsiteY7" fmla="*/ 88329 h 44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8589" h="441644">
                    <a:moveTo>
                      <a:pt x="348589" y="353315"/>
                    </a:moveTo>
                    <a:lnTo>
                      <a:pt x="174294" y="353315"/>
                    </a:lnTo>
                    <a:lnTo>
                      <a:pt x="174294" y="441644"/>
                    </a:lnTo>
                    <a:lnTo>
                      <a:pt x="0" y="220822"/>
                    </a:lnTo>
                    <a:lnTo>
                      <a:pt x="174294" y="0"/>
                    </a:lnTo>
                    <a:lnTo>
                      <a:pt x="174294" y="88329"/>
                    </a:lnTo>
                    <a:lnTo>
                      <a:pt x="348589" y="88329"/>
                    </a:lnTo>
                    <a:lnTo>
                      <a:pt x="348589" y="35331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4577" tIns="88329" rIns="1" bIns="88329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28C324D-56F2-FC02-0A56-DEB9C6515D33}"/>
                  </a:ext>
                </a:extLst>
              </p:cNvPr>
              <p:cNvSpPr/>
              <p:nvPr/>
            </p:nvSpPr>
            <p:spPr>
              <a:xfrm>
                <a:off x="1003109" y="3595660"/>
                <a:ext cx="1308577" cy="1308577"/>
              </a:xfrm>
              <a:custGeom>
                <a:avLst/>
                <a:gdLst>
                  <a:gd name="connsiteX0" fmla="*/ 0 w 1308577"/>
                  <a:gd name="connsiteY0" fmla="*/ 654289 h 1308577"/>
                  <a:gd name="connsiteX1" fmla="*/ 654289 w 1308577"/>
                  <a:gd name="connsiteY1" fmla="*/ 0 h 1308577"/>
                  <a:gd name="connsiteX2" fmla="*/ 1308578 w 1308577"/>
                  <a:gd name="connsiteY2" fmla="*/ 654289 h 1308577"/>
                  <a:gd name="connsiteX3" fmla="*/ 654289 w 1308577"/>
                  <a:gd name="connsiteY3" fmla="*/ 1308578 h 1308577"/>
                  <a:gd name="connsiteX4" fmla="*/ 0 w 1308577"/>
                  <a:gd name="connsiteY4" fmla="*/ 654289 h 13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8577" h="1308577">
                    <a:moveTo>
                      <a:pt x="0" y="654289"/>
                    </a:moveTo>
                    <a:cubicBezTo>
                      <a:pt x="0" y="292935"/>
                      <a:pt x="292935" y="0"/>
                      <a:pt x="654289" y="0"/>
                    </a:cubicBezTo>
                    <a:cubicBezTo>
                      <a:pt x="1015643" y="0"/>
                      <a:pt x="1308578" y="292935"/>
                      <a:pt x="1308578" y="654289"/>
                    </a:cubicBezTo>
                    <a:cubicBezTo>
                      <a:pt x="1308578" y="1015643"/>
                      <a:pt x="1015643" y="1308578"/>
                      <a:pt x="654289" y="1308578"/>
                    </a:cubicBezTo>
                    <a:cubicBezTo>
                      <a:pt x="292935" y="1308578"/>
                      <a:pt x="0" y="1015643"/>
                      <a:pt x="0" y="654289"/>
                    </a:cubicBezTo>
                    <a:close/>
                  </a:path>
                </a:pathLst>
              </a:custGeom>
              <a:solidFill>
                <a:srgbClr val="96554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5137" tIns="255137" rIns="255137" bIns="255137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6FE9EB7-1D41-FBCD-0A15-4ABEFBB96E0B}"/>
                  </a:ext>
                </a:extLst>
              </p:cNvPr>
              <p:cNvSpPr/>
              <p:nvPr/>
            </p:nvSpPr>
            <p:spPr>
              <a:xfrm rot="18000000">
                <a:off x="1969743" y="3186241"/>
                <a:ext cx="348589" cy="441644"/>
              </a:xfrm>
              <a:custGeom>
                <a:avLst/>
                <a:gdLst>
                  <a:gd name="connsiteX0" fmla="*/ 0 w 348589"/>
                  <a:gd name="connsiteY0" fmla="*/ 88329 h 441644"/>
                  <a:gd name="connsiteX1" fmla="*/ 174295 w 348589"/>
                  <a:gd name="connsiteY1" fmla="*/ 88329 h 441644"/>
                  <a:gd name="connsiteX2" fmla="*/ 174295 w 348589"/>
                  <a:gd name="connsiteY2" fmla="*/ 0 h 441644"/>
                  <a:gd name="connsiteX3" fmla="*/ 348589 w 348589"/>
                  <a:gd name="connsiteY3" fmla="*/ 220822 h 441644"/>
                  <a:gd name="connsiteX4" fmla="*/ 174295 w 348589"/>
                  <a:gd name="connsiteY4" fmla="*/ 441644 h 441644"/>
                  <a:gd name="connsiteX5" fmla="*/ 174295 w 348589"/>
                  <a:gd name="connsiteY5" fmla="*/ 353315 h 441644"/>
                  <a:gd name="connsiteX6" fmla="*/ 0 w 348589"/>
                  <a:gd name="connsiteY6" fmla="*/ 353315 h 441644"/>
                  <a:gd name="connsiteX7" fmla="*/ 0 w 348589"/>
                  <a:gd name="connsiteY7" fmla="*/ 88329 h 44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8589" h="441644">
                    <a:moveTo>
                      <a:pt x="0" y="88329"/>
                    </a:moveTo>
                    <a:lnTo>
                      <a:pt x="174295" y="88329"/>
                    </a:lnTo>
                    <a:lnTo>
                      <a:pt x="174295" y="0"/>
                    </a:lnTo>
                    <a:lnTo>
                      <a:pt x="348589" y="220822"/>
                    </a:lnTo>
                    <a:lnTo>
                      <a:pt x="174295" y="441644"/>
                    </a:lnTo>
                    <a:lnTo>
                      <a:pt x="174295" y="353315"/>
                    </a:lnTo>
                    <a:lnTo>
                      <a:pt x="0" y="353315"/>
                    </a:lnTo>
                    <a:lnTo>
                      <a:pt x="0" y="8832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88329" rIns="104577" bIns="88328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/>
              </a:p>
            </p:txBody>
          </p:sp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F77EA78-A3C5-27D9-5C3C-E823D395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8" b="97479" l="1012" r="97808">
                          <a14:foregroundMark x1="39123" y1="5210" x2="39123" y2="5210"/>
                          <a14:foregroundMark x1="37774" y1="2689" x2="37774" y2="2689"/>
                          <a14:foregroundMark x1="58685" y1="4202" x2="58685" y2="4202"/>
                          <a14:foregroundMark x1="91568" y1="28235" x2="91568" y2="28235"/>
                          <a14:foregroundMark x1="94098" y1="42521" x2="94098" y2="42521"/>
                          <a14:foregroundMark x1="97808" y1="48403" x2="97808" y2="48403"/>
                          <a14:foregroundMark x1="64587" y1="94118" x2="64587" y2="94118"/>
                          <a14:foregroundMark x1="50253" y1="94454" x2="50253" y2="94454"/>
                          <a14:foregroundMark x1="45025" y1="98487" x2="45025" y2="98487"/>
                          <a14:foregroundMark x1="8769" y1="77311" x2="8769" y2="77311"/>
                          <a14:foregroundMark x1="4216" y1="59160" x2="4216" y2="59160"/>
                          <a14:foregroundMark x1="2698" y1="37311" x2="2698" y2="37311"/>
                          <a14:foregroundMark x1="1349" y1="59160" x2="1349" y2="59160"/>
                          <a14:foregroundMark x1="54300" y1="1849" x2="54300" y2="1849"/>
                          <a14:foregroundMark x1="40641" y1="1008" x2="40641" y2="1008"/>
                          <a14:backgroundMark x1="23946" y1="58655" x2="23946" y2="58655"/>
                          <a14:backgroundMark x1="48735" y1="83361" x2="48735" y2="83361"/>
                          <a14:backgroundMark x1="45025" y1="83025" x2="45025" y2="83025"/>
                          <a14:backgroundMark x1="76391" y1="62353" x2="76391" y2="62353"/>
                          <a14:backgroundMark x1="69477" y1="71765" x2="69477" y2="71765"/>
                          <a14:backgroundMark x1="89545" y1="67899" x2="89545" y2="67899"/>
                          <a14:backgroundMark x1="91231" y1="68403" x2="91231" y2="6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95529" y="3217378"/>
              <a:ext cx="159590" cy="16012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AD76598-AD3C-5410-6B9E-ECD7987BE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8" b="97479" l="1012" r="97808">
                          <a14:foregroundMark x1="39123" y1="5210" x2="39123" y2="5210"/>
                          <a14:foregroundMark x1="37774" y1="2689" x2="37774" y2="2689"/>
                          <a14:foregroundMark x1="58685" y1="4202" x2="58685" y2="4202"/>
                          <a14:foregroundMark x1="91568" y1="28235" x2="91568" y2="28235"/>
                          <a14:foregroundMark x1="94098" y1="42521" x2="94098" y2="42521"/>
                          <a14:foregroundMark x1="97808" y1="48403" x2="97808" y2="48403"/>
                          <a14:foregroundMark x1="64587" y1="94118" x2="64587" y2="94118"/>
                          <a14:foregroundMark x1="50253" y1="94454" x2="50253" y2="94454"/>
                          <a14:foregroundMark x1="45025" y1="98487" x2="45025" y2="98487"/>
                          <a14:foregroundMark x1="8769" y1="77311" x2="8769" y2="77311"/>
                          <a14:foregroundMark x1="4216" y1="59160" x2="4216" y2="59160"/>
                          <a14:foregroundMark x1="2698" y1="37311" x2="2698" y2="37311"/>
                          <a14:foregroundMark x1="1349" y1="59160" x2="1349" y2="59160"/>
                          <a14:foregroundMark x1="54300" y1="1849" x2="54300" y2="1849"/>
                          <a14:foregroundMark x1="40641" y1="1008" x2="40641" y2="1008"/>
                          <a14:backgroundMark x1="23946" y1="58655" x2="23946" y2="58655"/>
                          <a14:backgroundMark x1="48735" y1="83361" x2="48735" y2="83361"/>
                          <a14:backgroundMark x1="45025" y1="83025" x2="45025" y2="83025"/>
                          <a14:backgroundMark x1="76391" y1="62353" x2="76391" y2="62353"/>
                          <a14:backgroundMark x1="69477" y1="71765" x2="69477" y2="71765"/>
                          <a14:backgroundMark x1="89545" y1="67899" x2="89545" y2="67899"/>
                          <a14:backgroundMark x1="91231" y1="68403" x2="91231" y2="6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72316" y="3137314"/>
              <a:ext cx="159590" cy="16012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1E3DD08-9354-B6A8-BF9F-FC739882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8" b="97479" l="1012" r="97808">
                          <a14:foregroundMark x1="39123" y1="5210" x2="39123" y2="5210"/>
                          <a14:foregroundMark x1="37774" y1="2689" x2="37774" y2="2689"/>
                          <a14:foregroundMark x1="58685" y1="4202" x2="58685" y2="4202"/>
                          <a14:foregroundMark x1="91568" y1="28235" x2="91568" y2="28235"/>
                          <a14:foregroundMark x1="94098" y1="42521" x2="94098" y2="42521"/>
                          <a14:foregroundMark x1="97808" y1="48403" x2="97808" y2="48403"/>
                          <a14:foregroundMark x1="64587" y1="94118" x2="64587" y2="94118"/>
                          <a14:foregroundMark x1="50253" y1="94454" x2="50253" y2="94454"/>
                          <a14:foregroundMark x1="45025" y1="98487" x2="45025" y2="98487"/>
                          <a14:foregroundMark x1="8769" y1="77311" x2="8769" y2="77311"/>
                          <a14:foregroundMark x1="4216" y1="59160" x2="4216" y2="59160"/>
                          <a14:foregroundMark x1="2698" y1="37311" x2="2698" y2="37311"/>
                          <a14:foregroundMark x1="1349" y1="59160" x2="1349" y2="59160"/>
                          <a14:foregroundMark x1="54300" y1="1849" x2="54300" y2="1849"/>
                          <a14:foregroundMark x1="40641" y1="1008" x2="40641" y2="1008"/>
                          <a14:backgroundMark x1="23946" y1="58655" x2="23946" y2="58655"/>
                          <a14:backgroundMark x1="48735" y1="83361" x2="48735" y2="83361"/>
                          <a14:backgroundMark x1="45025" y1="83025" x2="45025" y2="83025"/>
                          <a14:backgroundMark x1="76391" y1="62353" x2="76391" y2="62353"/>
                          <a14:backgroundMark x1="69477" y1="71765" x2="69477" y2="71765"/>
                          <a14:backgroundMark x1="89545" y1="67899" x2="89545" y2="67899"/>
                          <a14:backgroundMark x1="91231" y1="68403" x2="91231" y2="6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51741" y="4034144"/>
              <a:ext cx="159590" cy="160128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7B71AF5-2B9F-DD5E-2A83-AEF1E0EEF86D}"/>
                </a:ext>
              </a:extLst>
            </p:cNvPr>
            <p:cNvGrpSpPr/>
            <p:nvPr/>
          </p:nvGrpSpPr>
          <p:grpSpPr>
            <a:xfrm>
              <a:off x="8850884" y="3571855"/>
              <a:ext cx="905428" cy="888348"/>
              <a:chOff x="8850884" y="3571855"/>
              <a:chExt cx="905428" cy="888348"/>
            </a:xfrm>
          </p:grpSpPr>
          <p:pic>
            <p:nvPicPr>
              <p:cNvPr id="84" name="图片 167">
                <a:extLst>
                  <a:ext uri="{FF2B5EF4-FFF2-40B4-BE49-F238E27FC236}">
                    <a16:creationId xmlns:a16="http://schemas.microsoft.com/office/drawing/2014/main" id="{D3DF162E-F580-4557-2EF3-B1509EB13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870805" y="4139104"/>
                <a:ext cx="325559" cy="321099"/>
              </a:xfrm>
              <a:prstGeom prst="rect">
                <a:avLst/>
              </a:prstGeom>
            </p:spPr>
          </p:pic>
          <p:pic>
            <p:nvPicPr>
              <p:cNvPr id="85" name="图片 168">
                <a:extLst>
                  <a:ext uri="{FF2B5EF4-FFF2-40B4-BE49-F238E27FC236}">
                    <a16:creationId xmlns:a16="http://schemas.microsoft.com/office/drawing/2014/main" id="{D83154BC-D6C9-149E-64E5-EC729765A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04696" y="3885541"/>
                <a:ext cx="251616" cy="216482"/>
              </a:xfrm>
              <a:prstGeom prst="rect">
                <a:avLst/>
              </a:prstGeom>
            </p:spPr>
          </p:pic>
          <p:pic>
            <p:nvPicPr>
              <p:cNvPr id="86" name="图片 169">
                <a:extLst>
                  <a:ext uri="{FF2B5EF4-FFF2-40B4-BE49-F238E27FC236}">
                    <a16:creationId xmlns:a16="http://schemas.microsoft.com/office/drawing/2014/main" id="{AA22F7A5-E890-9DED-88FB-A05D9A6C2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34173">
                <a:off x="9175931" y="3571855"/>
                <a:ext cx="365811" cy="350505"/>
              </a:xfrm>
              <a:prstGeom prst="rect">
                <a:avLst/>
              </a:prstGeom>
            </p:spPr>
          </p:pic>
          <p:pic>
            <p:nvPicPr>
              <p:cNvPr id="87" name="Picture 4">
                <a:extLst>
                  <a:ext uri="{FF2B5EF4-FFF2-40B4-BE49-F238E27FC236}">
                    <a16:creationId xmlns:a16="http://schemas.microsoft.com/office/drawing/2014/main" id="{34F49D5B-B30C-5923-A8D3-C5F63F5E0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96721" l="2885" r="92308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96364" y="4027153"/>
                <a:ext cx="313864" cy="184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8" name="图片 171">
                <a:extLst>
                  <a:ext uri="{FF2B5EF4-FFF2-40B4-BE49-F238E27FC236}">
                    <a16:creationId xmlns:a16="http://schemas.microsoft.com/office/drawing/2014/main" id="{6FC47E67-C6F2-7063-8A41-9260FADCC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50884" y="3808945"/>
                <a:ext cx="377340" cy="337780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A545453-D98B-DA92-AD3A-B0F38B507D7F}"/>
                </a:ext>
              </a:extLst>
            </p:cNvPr>
            <p:cNvGrpSpPr/>
            <p:nvPr/>
          </p:nvGrpSpPr>
          <p:grpSpPr>
            <a:xfrm>
              <a:off x="7083396" y="3552149"/>
              <a:ext cx="841368" cy="844137"/>
              <a:chOff x="7083396" y="3552149"/>
              <a:chExt cx="841368" cy="844137"/>
            </a:xfrm>
          </p:grpSpPr>
          <p:pic>
            <p:nvPicPr>
              <p:cNvPr id="90" name="Picture 5">
                <a:extLst>
                  <a:ext uri="{FF2B5EF4-FFF2-40B4-BE49-F238E27FC236}">
                    <a16:creationId xmlns:a16="http://schemas.microsoft.com/office/drawing/2014/main" id="{D48997A1-3B49-F156-7C0C-226F6F70D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920" b="95620" l="5085" r="94915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05483" y="3552149"/>
                <a:ext cx="210444" cy="490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1" name="图片 172">
                <a:extLst>
                  <a:ext uri="{FF2B5EF4-FFF2-40B4-BE49-F238E27FC236}">
                    <a16:creationId xmlns:a16="http://schemas.microsoft.com/office/drawing/2014/main" id="{48517285-BE65-9E2D-979D-43F98E67D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2308" l="18182" r="75000">
                            <a14:foregroundMark x1="29545" y1="47436" x2="29545" y2="47436"/>
                            <a14:foregroundMark x1="29545" y1="48718" x2="29545" y2="48718"/>
                            <a14:foregroundMark x1="29545" y1="48718" x2="29545" y2="48718"/>
                            <a14:foregroundMark x1="63636" y1="47436" x2="63636" y2="47436"/>
                            <a14:foregroundMark x1="63636" y1="47436" x2="63636" y2="4743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83396" y="3637758"/>
                <a:ext cx="224423" cy="397840"/>
              </a:xfrm>
              <a:prstGeom prst="rect">
                <a:avLst/>
              </a:prstGeom>
              <a:noFill/>
            </p:spPr>
          </p:pic>
          <p:pic>
            <p:nvPicPr>
              <p:cNvPr id="92" name="图片 173">
                <a:extLst>
                  <a:ext uri="{FF2B5EF4-FFF2-40B4-BE49-F238E27FC236}">
                    <a16:creationId xmlns:a16="http://schemas.microsoft.com/office/drawing/2014/main" id="{D29D291F-F80B-D67E-727B-BB13E913E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2308" l="18182" r="7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00341" y="3998446"/>
                <a:ext cx="224423" cy="397840"/>
              </a:xfrm>
              <a:prstGeom prst="rect">
                <a:avLst/>
              </a:prstGeom>
              <a:noFill/>
            </p:spPr>
          </p:pic>
          <p:pic>
            <p:nvPicPr>
              <p:cNvPr id="93" name="图片 174">
                <a:extLst>
                  <a:ext uri="{FF2B5EF4-FFF2-40B4-BE49-F238E27FC236}">
                    <a16:creationId xmlns:a16="http://schemas.microsoft.com/office/drawing/2014/main" id="{FE0B7B10-A182-2EFF-483E-D541357F6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2308" l="18182" r="7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365003" y="3963398"/>
                <a:ext cx="150118" cy="266118"/>
              </a:xfrm>
              <a:prstGeom prst="rect">
                <a:avLst/>
              </a:prstGeom>
              <a:noFill/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5F58607-57CC-D342-874E-F97874A028C2}"/>
                </a:ext>
              </a:extLst>
            </p:cNvPr>
            <p:cNvGrpSpPr/>
            <p:nvPr/>
          </p:nvGrpSpPr>
          <p:grpSpPr>
            <a:xfrm>
              <a:off x="8092745" y="2259322"/>
              <a:ext cx="587204" cy="569654"/>
              <a:chOff x="-1840520" y="2508019"/>
              <a:chExt cx="587204" cy="569654"/>
            </a:xfrm>
          </p:grpSpPr>
          <p:pic>
            <p:nvPicPr>
              <p:cNvPr id="95" name="Picture 22" descr="温室效应大气气候变化图标图标免费下载-图标0iUWaaejk-新图网">
                <a:extLst>
                  <a:ext uri="{FF2B5EF4-FFF2-40B4-BE49-F238E27FC236}">
                    <a16:creationId xmlns:a16="http://schemas.microsoft.com/office/drawing/2014/main" id="{6023315E-6055-51F8-9B6E-C95194BCB6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737" l="1316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40520" y="2523095"/>
                <a:ext cx="587204" cy="554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任意多边形 1052">
                <a:extLst>
                  <a:ext uri="{FF2B5EF4-FFF2-40B4-BE49-F238E27FC236}">
                    <a16:creationId xmlns:a16="http://schemas.microsoft.com/office/drawing/2014/main" id="{727D0546-AA57-6689-ADD3-0000F97D9031}"/>
                  </a:ext>
                </a:extLst>
              </p:cNvPr>
              <p:cNvSpPr/>
              <p:nvPr/>
            </p:nvSpPr>
            <p:spPr>
              <a:xfrm>
                <a:off x="-1702636" y="2508019"/>
                <a:ext cx="104575" cy="196240"/>
              </a:xfrm>
              <a:custGeom>
                <a:avLst/>
                <a:gdLst>
                  <a:gd name="connsiteX0" fmla="*/ 63519 w 190519"/>
                  <a:gd name="connsiteY0" fmla="*/ 0 h 584200"/>
                  <a:gd name="connsiteX1" fmla="*/ 177819 w 190519"/>
                  <a:gd name="connsiteY1" fmla="*/ 241300 h 584200"/>
                  <a:gd name="connsiteX2" fmla="*/ 19 w 190519"/>
                  <a:gd name="connsiteY2" fmla="*/ 406400 h 584200"/>
                  <a:gd name="connsiteX3" fmla="*/ 190519 w 190519"/>
                  <a:gd name="connsiteY3" fmla="*/ 58420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19" h="584200">
                    <a:moveTo>
                      <a:pt x="63519" y="0"/>
                    </a:moveTo>
                    <a:cubicBezTo>
                      <a:pt x="125960" y="86783"/>
                      <a:pt x="188402" y="173567"/>
                      <a:pt x="177819" y="241300"/>
                    </a:cubicBezTo>
                    <a:cubicBezTo>
                      <a:pt x="167236" y="309033"/>
                      <a:pt x="-2098" y="349250"/>
                      <a:pt x="19" y="406400"/>
                    </a:cubicBezTo>
                    <a:cubicBezTo>
                      <a:pt x="2136" y="463550"/>
                      <a:pt x="96327" y="523875"/>
                      <a:pt x="190519" y="58420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 98">
                <a:extLst>
                  <a:ext uri="{FF2B5EF4-FFF2-40B4-BE49-F238E27FC236}">
                    <a16:creationId xmlns:a16="http://schemas.microsoft.com/office/drawing/2014/main" id="{9E85B379-C357-AD3B-2796-CA16989C9C00}"/>
                  </a:ext>
                </a:extLst>
              </p:cNvPr>
              <p:cNvSpPr/>
              <p:nvPr/>
            </p:nvSpPr>
            <p:spPr>
              <a:xfrm>
                <a:off x="-1599205" y="2508019"/>
                <a:ext cx="104575" cy="196240"/>
              </a:xfrm>
              <a:custGeom>
                <a:avLst/>
                <a:gdLst>
                  <a:gd name="connsiteX0" fmla="*/ 63519 w 190519"/>
                  <a:gd name="connsiteY0" fmla="*/ 0 h 584200"/>
                  <a:gd name="connsiteX1" fmla="*/ 177819 w 190519"/>
                  <a:gd name="connsiteY1" fmla="*/ 241300 h 584200"/>
                  <a:gd name="connsiteX2" fmla="*/ 19 w 190519"/>
                  <a:gd name="connsiteY2" fmla="*/ 406400 h 584200"/>
                  <a:gd name="connsiteX3" fmla="*/ 190519 w 190519"/>
                  <a:gd name="connsiteY3" fmla="*/ 58420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19" h="584200">
                    <a:moveTo>
                      <a:pt x="63519" y="0"/>
                    </a:moveTo>
                    <a:cubicBezTo>
                      <a:pt x="125960" y="86783"/>
                      <a:pt x="188402" y="173567"/>
                      <a:pt x="177819" y="241300"/>
                    </a:cubicBezTo>
                    <a:cubicBezTo>
                      <a:pt x="167236" y="309033"/>
                      <a:pt x="-2098" y="349250"/>
                      <a:pt x="19" y="406400"/>
                    </a:cubicBezTo>
                    <a:cubicBezTo>
                      <a:pt x="2136" y="463550"/>
                      <a:pt x="96327" y="523875"/>
                      <a:pt x="190519" y="58420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任意多边形 99">
                <a:extLst>
                  <a:ext uri="{FF2B5EF4-FFF2-40B4-BE49-F238E27FC236}">
                    <a16:creationId xmlns:a16="http://schemas.microsoft.com/office/drawing/2014/main" id="{87A02F67-7C0E-97BC-9EF5-1352AA2971AC}"/>
                  </a:ext>
                </a:extLst>
              </p:cNvPr>
              <p:cNvSpPr/>
              <p:nvPr/>
            </p:nvSpPr>
            <p:spPr>
              <a:xfrm>
                <a:off x="-1499674" y="2508019"/>
                <a:ext cx="104575" cy="196240"/>
              </a:xfrm>
              <a:custGeom>
                <a:avLst/>
                <a:gdLst>
                  <a:gd name="connsiteX0" fmla="*/ 63519 w 190519"/>
                  <a:gd name="connsiteY0" fmla="*/ 0 h 584200"/>
                  <a:gd name="connsiteX1" fmla="*/ 177819 w 190519"/>
                  <a:gd name="connsiteY1" fmla="*/ 241300 h 584200"/>
                  <a:gd name="connsiteX2" fmla="*/ 19 w 190519"/>
                  <a:gd name="connsiteY2" fmla="*/ 406400 h 584200"/>
                  <a:gd name="connsiteX3" fmla="*/ 190519 w 190519"/>
                  <a:gd name="connsiteY3" fmla="*/ 58420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19" h="584200">
                    <a:moveTo>
                      <a:pt x="63519" y="0"/>
                    </a:moveTo>
                    <a:cubicBezTo>
                      <a:pt x="125960" y="86783"/>
                      <a:pt x="188402" y="173567"/>
                      <a:pt x="177819" y="241300"/>
                    </a:cubicBezTo>
                    <a:cubicBezTo>
                      <a:pt x="167236" y="309033"/>
                      <a:pt x="-2098" y="349250"/>
                      <a:pt x="19" y="406400"/>
                    </a:cubicBezTo>
                    <a:cubicBezTo>
                      <a:pt x="2136" y="463550"/>
                      <a:pt x="96327" y="523875"/>
                      <a:pt x="190519" y="58420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9" name="文本框 162">
              <a:extLst>
                <a:ext uri="{FF2B5EF4-FFF2-40B4-BE49-F238E27FC236}">
                  <a16:creationId xmlns:a16="http://schemas.microsoft.com/office/drawing/2014/main" id="{8C1303A2-3517-B968-ECBB-3DFA01DB1A72}"/>
                </a:ext>
              </a:extLst>
            </p:cNvPr>
            <p:cNvSpPr txBox="1"/>
            <p:nvPr/>
          </p:nvSpPr>
          <p:spPr>
            <a:xfrm>
              <a:off x="7732059" y="1958837"/>
              <a:ext cx="1308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Environment</a:t>
              </a:r>
              <a:endPara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" name="文本框 163">
              <a:extLst>
                <a:ext uri="{FF2B5EF4-FFF2-40B4-BE49-F238E27FC236}">
                  <a16:creationId xmlns:a16="http://schemas.microsoft.com/office/drawing/2014/main" id="{54ACC137-FCCF-3FB7-4DE5-5DCE623721E0}"/>
                </a:ext>
              </a:extLst>
            </p:cNvPr>
            <p:cNvSpPr txBox="1"/>
            <p:nvPr/>
          </p:nvSpPr>
          <p:spPr>
            <a:xfrm rot="1800000">
              <a:off x="6634886" y="4198351"/>
              <a:ext cx="1249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Human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1" name="文本框 164">
              <a:extLst>
                <a:ext uri="{FF2B5EF4-FFF2-40B4-BE49-F238E27FC236}">
                  <a16:creationId xmlns:a16="http://schemas.microsoft.com/office/drawing/2014/main" id="{0249CC5D-3210-9B5D-BF2E-ECD612E55A15}"/>
                </a:ext>
              </a:extLst>
            </p:cNvPr>
            <p:cNvSpPr txBox="1"/>
            <p:nvPr/>
          </p:nvSpPr>
          <p:spPr>
            <a:xfrm rot="19800000">
              <a:off x="8924435" y="4209746"/>
              <a:ext cx="123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Animal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52C5453-6A08-4A54-C87D-2C981D37737B}"/>
                </a:ext>
              </a:extLst>
            </p:cNvPr>
            <p:cNvGrpSpPr/>
            <p:nvPr/>
          </p:nvGrpSpPr>
          <p:grpSpPr>
            <a:xfrm>
              <a:off x="6643424" y="1753248"/>
              <a:ext cx="3489563" cy="3189712"/>
              <a:chOff x="7358909" y="1959850"/>
              <a:chExt cx="3489563" cy="318971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1A61AA0-36B7-E97F-5D89-EAF50F661FAC}"/>
                  </a:ext>
                </a:extLst>
              </p:cNvPr>
              <p:cNvSpPr/>
              <p:nvPr/>
            </p:nvSpPr>
            <p:spPr>
              <a:xfrm>
                <a:off x="7967545" y="1959850"/>
                <a:ext cx="2257552" cy="2257552"/>
              </a:xfrm>
              <a:prstGeom prst="ellipse">
                <a:avLst/>
              </a:prstGeom>
              <a:solidFill>
                <a:srgbClr val="54B4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C134076-1C03-C670-F0A8-A3A7F62E27EC}"/>
                  </a:ext>
                </a:extLst>
              </p:cNvPr>
              <p:cNvSpPr/>
              <p:nvPr/>
            </p:nvSpPr>
            <p:spPr>
              <a:xfrm>
                <a:off x="7358909" y="2892010"/>
                <a:ext cx="2257552" cy="2257552"/>
              </a:xfrm>
              <a:prstGeom prst="ellipse">
                <a:avLst/>
              </a:prstGeom>
              <a:solidFill>
                <a:srgbClr val="96554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8C57145-6565-E177-A858-4881D30DB8FC}"/>
                  </a:ext>
                </a:extLst>
              </p:cNvPr>
              <p:cNvSpPr/>
              <p:nvPr/>
            </p:nvSpPr>
            <p:spPr>
              <a:xfrm>
                <a:off x="8590920" y="2892010"/>
                <a:ext cx="2257552" cy="2257552"/>
              </a:xfrm>
              <a:prstGeom prst="ellipse">
                <a:avLst/>
              </a:prstGeom>
              <a:solidFill>
                <a:srgbClr val="2F6486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文本框 7">
                <a:extLst>
                  <a:ext uri="{FF2B5EF4-FFF2-40B4-BE49-F238E27FC236}">
                    <a16:creationId xmlns:a16="http://schemas.microsoft.com/office/drawing/2014/main" id="{7FAFB5BF-9E9B-C4C9-49C9-1829A0917E86}"/>
                  </a:ext>
                </a:extLst>
              </p:cNvPr>
              <p:cNvSpPr txBox="1"/>
              <p:nvPr/>
            </p:nvSpPr>
            <p:spPr>
              <a:xfrm>
                <a:off x="8557356" y="3477338"/>
                <a:ext cx="11092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One Health</a:t>
                </a:r>
              </a:p>
            </p:txBody>
          </p:sp>
        </p:grpSp>
      </p:grpSp>
      <p:pic>
        <p:nvPicPr>
          <p:cNvPr id="1036" name="Picture 12" descr="Best Epidemiology Icon Royalty-Free Images, Stock Photos &amp; Pictures |  Shutterstock">
            <a:extLst>
              <a:ext uri="{FF2B5EF4-FFF2-40B4-BE49-F238E27FC236}">
                <a16:creationId xmlns:a16="http://schemas.microsoft.com/office/drawing/2014/main" id="{C15CB320-9BE5-CD7A-7ED4-DBFCDA99E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1786" b="64286" l="26154" r="73077">
                        <a14:foregroundMark x1="39615" y1="35357" x2="39615" y2="35357"/>
                        <a14:foregroundMark x1="36923" y1="30000" x2="36923" y2="30000"/>
                        <a14:foregroundMark x1="51154" y1="21786" x2="51154" y2="21786"/>
                        <a14:foregroundMark x1="49231" y1="22143" x2="49231" y2="22143"/>
                        <a14:foregroundMark x1="47692" y1="25714" x2="47692" y2="25714"/>
                        <a14:foregroundMark x1="56538" y1="26786" x2="56538" y2="26786"/>
                        <a14:foregroundMark x1="65769" y1="52143" x2="65769" y2="52143"/>
                        <a14:foregroundMark x1="71538" y1="43214" x2="71538" y2="43214"/>
                        <a14:foregroundMark x1="50385" y1="63571" x2="50385" y2="63571"/>
                        <a14:foregroundMark x1="30000" y1="53214" x2="30000" y2="53214"/>
                        <a14:foregroundMark x1="28462" y1="42857" x2="28462" y2="42857"/>
                        <a14:foregroundMark x1="30000" y1="32857" x2="30000" y2="32857"/>
                        <a14:foregroundMark x1="26538" y1="42857" x2="26538" y2="42857"/>
                        <a14:foregroundMark x1="73077" y1="42500" x2="73077" y2="42500"/>
                        <a14:foregroundMark x1="50769" y1="64286" x2="50769" y2="64286"/>
                        <a14:foregroundMark x1="55000" y1="33214" x2="55000" y2="33214"/>
                        <a14:foregroundMark x1="58846" y1="38214" x2="58846" y2="38214"/>
                        <a14:foregroundMark x1="62692" y1="45357" x2="62692" y2="45357"/>
                        <a14:foregroundMark x1="56923" y1="48571" x2="56923" y2="48571"/>
                        <a14:foregroundMark x1="55385" y1="43214" x2="55385" y2="43214"/>
                        <a14:foregroundMark x1="51154" y1="52500" x2="51154" y2="52500"/>
                        <a14:foregroundMark x1="44231" y1="50714" x2="44231" y2="50714"/>
                        <a14:foregroundMark x1="38077" y1="47857" x2="38077" y2="47857"/>
                        <a14:foregroundMark x1="40769" y1="42143" x2="40769" y2="42143"/>
                        <a14:foregroundMark x1="48077" y1="45357" x2="48077" y2="45357"/>
                        <a14:foregroundMark x1="50769" y1="39286" x2="50769" y2="39286"/>
                        <a14:foregroundMark x1="46154" y1="33214" x2="46154" y2="33214"/>
                        <a14:backgroundMark x1="38077" y1="45357" x2="38077" y2="45357"/>
                        <a14:backgroundMark x1="38846" y1="45000" x2="38846" y2="45000"/>
                        <a14:backgroundMark x1="39231" y1="44643" x2="39231" y2="44643"/>
                        <a14:backgroundMark x1="39615" y1="44286" x2="39615" y2="44286"/>
                        <a14:backgroundMark x1="38846" y1="45000" x2="38846" y2="45000"/>
                        <a14:backgroundMark x1="38462" y1="45357" x2="38462" y2="45357"/>
                        <a14:backgroundMark x1="40385" y1="53214" x2="40385" y2="53214"/>
                        <a14:backgroundMark x1="39615" y1="52500" x2="40000" y2="52857"/>
                        <a14:backgroundMark x1="40385" y1="53214" x2="40385" y2="53214"/>
                        <a14:backgroundMark x1="40385" y1="53214" x2="40385" y2="53214"/>
                        <a14:backgroundMark x1="40385" y1="52857" x2="40385" y2="52857"/>
                        <a14:backgroundMark x1="39615" y1="52500" x2="39615" y2="52500"/>
                        <a14:backgroundMark x1="39231" y1="52500" x2="39231" y2="52500"/>
                        <a14:backgroundMark x1="36154" y1="51786" x2="36154" y2="51786"/>
                        <a14:backgroundMark x1="36154" y1="49643" x2="36154" y2="49643"/>
                        <a14:backgroundMark x1="36538" y1="48571" x2="36538" y2="48571"/>
                        <a14:backgroundMark x1="42692" y1="47857" x2="42692" y2="47857"/>
                        <a14:backgroundMark x1="43077" y1="47857" x2="43077" y2="47857"/>
                        <a14:backgroundMark x1="44231" y1="48929" x2="44231" y2="48929"/>
                        <a14:backgroundMark x1="45385" y1="49643" x2="45385" y2="4964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20142" r="25659" b="34476"/>
          <a:stretch/>
        </p:blipFill>
        <p:spPr bwMode="auto">
          <a:xfrm>
            <a:off x="9485410" y="6238510"/>
            <a:ext cx="5383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merging Infectious Diseases | HKUMed 140 for 140 Recruitment | HKUMed">
            <a:extLst>
              <a:ext uri="{FF2B5EF4-FFF2-40B4-BE49-F238E27FC236}">
                <a16:creationId xmlns:a16="http://schemas.microsoft.com/office/drawing/2014/main" id="{08E8EBCD-E1F9-1996-8DF7-1E56B5718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2" y="6273692"/>
            <a:ext cx="511832" cy="5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pidemiology png images | PNGWing">
            <a:extLst>
              <a:ext uri="{FF2B5EF4-FFF2-40B4-BE49-F238E27FC236}">
                <a16:creationId xmlns:a16="http://schemas.microsoft.com/office/drawing/2014/main" id="{4AD27C8C-21E0-25BC-AD07-44DFAB95D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8056" b="91111" l="6667" r="93056">
                        <a14:foregroundMark x1="21111" y1="19444" x2="21111" y2="19444"/>
                        <a14:foregroundMark x1="27778" y1="40278" x2="27778" y2="40278"/>
                        <a14:foregroundMark x1="46389" y1="30556" x2="46389" y2="30556"/>
                        <a14:foregroundMark x1="70833" y1="55833" x2="70833" y2="55833"/>
                        <a14:foregroundMark x1="6667" y1="49167" x2="6667" y2="49167"/>
                        <a14:foregroundMark x1="43611" y1="8056" x2="43611" y2="8056"/>
                        <a14:foregroundMark x1="89722" y1="37500" x2="89722" y2="37500"/>
                        <a14:foregroundMark x1="93333" y1="49167" x2="93333" y2="49167"/>
                        <a14:foregroundMark x1="54444" y1="90833" x2="54444" y2="90833"/>
                        <a14:foregroundMark x1="36944" y1="89167" x2="36944" y2="89167"/>
                        <a14:foregroundMark x1="28889" y1="84722" x2="28333" y2="84444"/>
                        <a14:foregroundMark x1="21111" y1="78056" x2="21111" y2="78056"/>
                        <a14:foregroundMark x1="21111" y1="78056" x2="21111" y2="78056"/>
                        <a14:foregroundMark x1="63333" y1="91111" x2="63333" y2="91111"/>
                        <a14:foregroundMark x1="71944" y1="84722" x2="71944" y2="84722"/>
                        <a14:foregroundMark x1="77778" y1="79444" x2="78056" y2="79444"/>
                        <a14:foregroundMark x1="47778" y1="53333" x2="47778" y2="53333"/>
                        <a14:foregroundMark x1="47778" y1="31667" x2="47778" y2="31667"/>
                        <a14:foregroundMark x1="48611" y1="31111" x2="48611" y2="31111"/>
                        <a14:foregroundMark x1="51944" y1="24722" x2="51944" y2="24722"/>
                        <a14:foregroundMark x1="52222" y1="24444" x2="52222" y2="24444"/>
                        <a14:foregroundMark x1="52222" y1="24444" x2="52222" y2="2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16" t="5879" r="6102" b="5955"/>
          <a:stretch/>
        </p:blipFill>
        <p:spPr bwMode="auto">
          <a:xfrm>
            <a:off x="10824955" y="6142800"/>
            <a:ext cx="656097" cy="65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41C6DF2-F1DB-A6BF-61F9-421908E6277E}"/>
              </a:ext>
            </a:extLst>
          </p:cNvPr>
          <p:cNvGrpSpPr/>
          <p:nvPr/>
        </p:nvGrpSpPr>
        <p:grpSpPr>
          <a:xfrm>
            <a:off x="2211692" y="1669086"/>
            <a:ext cx="3518522" cy="3196506"/>
            <a:chOff x="2030054" y="1669086"/>
            <a:chExt cx="3518522" cy="31965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C19B59-88E0-AFDC-4D56-F4BA210141C3}"/>
                </a:ext>
              </a:extLst>
            </p:cNvPr>
            <p:cNvGrpSpPr/>
            <p:nvPr/>
          </p:nvGrpSpPr>
          <p:grpSpPr>
            <a:xfrm>
              <a:off x="2030054" y="1669086"/>
              <a:ext cx="3481631" cy="3011436"/>
              <a:chOff x="1046839" y="1756614"/>
              <a:chExt cx="3481631" cy="3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4E9AE023-33E5-7E9C-9C9D-14F1C976A8BC}"/>
                  </a:ext>
                </a:extLst>
              </p:cNvPr>
              <p:cNvSpPr/>
              <p:nvPr/>
            </p:nvSpPr>
            <p:spPr>
              <a:xfrm>
                <a:off x="2161505" y="1756614"/>
                <a:ext cx="1308577" cy="1308577"/>
              </a:xfrm>
              <a:custGeom>
                <a:avLst/>
                <a:gdLst>
                  <a:gd name="connsiteX0" fmla="*/ 0 w 1308577"/>
                  <a:gd name="connsiteY0" fmla="*/ 654289 h 1308577"/>
                  <a:gd name="connsiteX1" fmla="*/ 654289 w 1308577"/>
                  <a:gd name="connsiteY1" fmla="*/ 0 h 1308577"/>
                  <a:gd name="connsiteX2" fmla="*/ 1308578 w 1308577"/>
                  <a:gd name="connsiteY2" fmla="*/ 654289 h 1308577"/>
                  <a:gd name="connsiteX3" fmla="*/ 654289 w 1308577"/>
                  <a:gd name="connsiteY3" fmla="*/ 1308578 h 1308577"/>
                  <a:gd name="connsiteX4" fmla="*/ 0 w 1308577"/>
                  <a:gd name="connsiteY4" fmla="*/ 654289 h 13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8577" h="1308577">
                    <a:moveTo>
                      <a:pt x="0" y="654289"/>
                    </a:moveTo>
                    <a:cubicBezTo>
                      <a:pt x="0" y="292935"/>
                      <a:pt x="292935" y="0"/>
                      <a:pt x="654289" y="0"/>
                    </a:cubicBezTo>
                    <a:cubicBezTo>
                      <a:pt x="1015643" y="0"/>
                      <a:pt x="1308578" y="292935"/>
                      <a:pt x="1308578" y="654289"/>
                    </a:cubicBezTo>
                    <a:cubicBezTo>
                      <a:pt x="1308578" y="1015643"/>
                      <a:pt x="1015643" y="1308578"/>
                      <a:pt x="654289" y="1308578"/>
                    </a:cubicBezTo>
                    <a:cubicBezTo>
                      <a:pt x="292935" y="1308578"/>
                      <a:pt x="0" y="1015643"/>
                      <a:pt x="0" y="654289"/>
                    </a:cubicBezTo>
                    <a:close/>
                  </a:path>
                </a:pathLst>
              </a:custGeom>
              <a:solidFill>
                <a:srgbClr val="54B47D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5137" tIns="255137" rIns="255137" bIns="255137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  <p:sp>
            <p:nvSpPr>
              <p:cNvPr id="4" name="Arrow: Left-Right 3">
                <a:extLst>
                  <a:ext uri="{FF2B5EF4-FFF2-40B4-BE49-F238E27FC236}">
                    <a16:creationId xmlns:a16="http://schemas.microsoft.com/office/drawing/2014/main" id="{7056C1E3-49AA-F401-797C-5ECBC29D514F}"/>
                  </a:ext>
                </a:extLst>
              </p:cNvPr>
              <p:cNvSpPr/>
              <p:nvPr/>
            </p:nvSpPr>
            <p:spPr>
              <a:xfrm rot="3600000">
                <a:off x="3013978" y="3038632"/>
                <a:ext cx="583454" cy="441644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88328" rIns="104577" bIns="88329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01EC656-3681-D4D4-D910-8764B820D5C0}"/>
                  </a:ext>
                </a:extLst>
              </p:cNvPr>
              <p:cNvSpPr/>
              <p:nvPr/>
            </p:nvSpPr>
            <p:spPr>
              <a:xfrm>
                <a:off x="3144651" y="3459473"/>
                <a:ext cx="1308577" cy="1308577"/>
              </a:xfrm>
              <a:custGeom>
                <a:avLst/>
                <a:gdLst>
                  <a:gd name="connsiteX0" fmla="*/ 0 w 1308577"/>
                  <a:gd name="connsiteY0" fmla="*/ 654289 h 1308577"/>
                  <a:gd name="connsiteX1" fmla="*/ 654289 w 1308577"/>
                  <a:gd name="connsiteY1" fmla="*/ 0 h 1308577"/>
                  <a:gd name="connsiteX2" fmla="*/ 1308578 w 1308577"/>
                  <a:gd name="connsiteY2" fmla="*/ 654289 h 1308577"/>
                  <a:gd name="connsiteX3" fmla="*/ 654289 w 1308577"/>
                  <a:gd name="connsiteY3" fmla="*/ 1308578 h 1308577"/>
                  <a:gd name="connsiteX4" fmla="*/ 0 w 1308577"/>
                  <a:gd name="connsiteY4" fmla="*/ 654289 h 13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8577" h="1308577">
                    <a:moveTo>
                      <a:pt x="0" y="654289"/>
                    </a:moveTo>
                    <a:cubicBezTo>
                      <a:pt x="0" y="292935"/>
                      <a:pt x="292935" y="0"/>
                      <a:pt x="654289" y="0"/>
                    </a:cubicBezTo>
                    <a:cubicBezTo>
                      <a:pt x="1015643" y="0"/>
                      <a:pt x="1308578" y="292935"/>
                      <a:pt x="1308578" y="654289"/>
                    </a:cubicBezTo>
                    <a:cubicBezTo>
                      <a:pt x="1308578" y="1015643"/>
                      <a:pt x="1015643" y="1308578"/>
                      <a:pt x="654289" y="1308578"/>
                    </a:cubicBezTo>
                    <a:cubicBezTo>
                      <a:pt x="292935" y="1308578"/>
                      <a:pt x="0" y="1015643"/>
                      <a:pt x="0" y="654289"/>
                    </a:cubicBezTo>
                    <a:close/>
                  </a:path>
                </a:pathLst>
              </a:custGeom>
              <a:solidFill>
                <a:srgbClr val="2F648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5137" tIns="255137" rIns="255137" bIns="255137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  <p:sp>
            <p:nvSpPr>
              <p:cNvPr id="8" name="Arrow: Left-Right 7">
                <a:extLst>
                  <a:ext uri="{FF2B5EF4-FFF2-40B4-BE49-F238E27FC236}">
                    <a16:creationId xmlns:a16="http://schemas.microsoft.com/office/drawing/2014/main" id="{47771A3B-C2CB-D8C5-8DDF-1C492C79AC47}"/>
                  </a:ext>
                </a:extLst>
              </p:cNvPr>
              <p:cNvSpPr/>
              <p:nvPr/>
            </p:nvSpPr>
            <p:spPr>
              <a:xfrm>
                <a:off x="2513978" y="3910704"/>
                <a:ext cx="595918" cy="441644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4577" tIns="88329" rIns="1" bIns="88329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3FD5CD9-F576-1A2D-08D3-8AED97ED9749}"/>
                  </a:ext>
                </a:extLst>
              </p:cNvPr>
              <p:cNvSpPr/>
              <p:nvPr/>
            </p:nvSpPr>
            <p:spPr>
              <a:xfrm>
                <a:off x="1178359" y="3459473"/>
                <a:ext cx="1308577" cy="1308577"/>
              </a:xfrm>
              <a:custGeom>
                <a:avLst/>
                <a:gdLst>
                  <a:gd name="connsiteX0" fmla="*/ 0 w 1308577"/>
                  <a:gd name="connsiteY0" fmla="*/ 654289 h 1308577"/>
                  <a:gd name="connsiteX1" fmla="*/ 654289 w 1308577"/>
                  <a:gd name="connsiteY1" fmla="*/ 0 h 1308577"/>
                  <a:gd name="connsiteX2" fmla="*/ 1308578 w 1308577"/>
                  <a:gd name="connsiteY2" fmla="*/ 654289 h 1308577"/>
                  <a:gd name="connsiteX3" fmla="*/ 654289 w 1308577"/>
                  <a:gd name="connsiteY3" fmla="*/ 1308578 h 1308577"/>
                  <a:gd name="connsiteX4" fmla="*/ 0 w 1308577"/>
                  <a:gd name="connsiteY4" fmla="*/ 654289 h 130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8577" h="1308577">
                    <a:moveTo>
                      <a:pt x="0" y="654289"/>
                    </a:moveTo>
                    <a:cubicBezTo>
                      <a:pt x="0" y="292935"/>
                      <a:pt x="292935" y="0"/>
                      <a:pt x="654289" y="0"/>
                    </a:cubicBezTo>
                    <a:cubicBezTo>
                      <a:pt x="1015643" y="0"/>
                      <a:pt x="1308578" y="292935"/>
                      <a:pt x="1308578" y="654289"/>
                    </a:cubicBezTo>
                    <a:cubicBezTo>
                      <a:pt x="1308578" y="1015643"/>
                      <a:pt x="1015643" y="1308578"/>
                      <a:pt x="654289" y="1308578"/>
                    </a:cubicBezTo>
                    <a:cubicBezTo>
                      <a:pt x="292935" y="1308578"/>
                      <a:pt x="0" y="1015643"/>
                      <a:pt x="0" y="654289"/>
                    </a:cubicBezTo>
                    <a:close/>
                  </a:path>
                </a:pathLst>
              </a:custGeom>
              <a:solidFill>
                <a:srgbClr val="96554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5137" tIns="255137" rIns="255137" bIns="255137" numCol="1" spcCol="1270" anchor="ctr" anchorCtr="0">
                <a:noAutofit/>
              </a:bodyPr>
              <a:lstStyle/>
              <a:p>
                <a:pPr marL="0" lvl="0" indent="0" algn="ctr" defTabSz="2222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0" kern="1200" dirty="0"/>
              </a:p>
            </p:txBody>
          </p:sp>
          <p:sp>
            <p:nvSpPr>
              <p:cNvPr id="10" name="Arrow: Left-Right 9">
                <a:extLst>
                  <a:ext uri="{FF2B5EF4-FFF2-40B4-BE49-F238E27FC236}">
                    <a16:creationId xmlns:a16="http://schemas.microsoft.com/office/drawing/2014/main" id="{050FFF60-E569-6F69-5A8F-9855D56B6C51}"/>
                  </a:ext>
                </a:extLst>
              </p:cNvPr>
              <p:cNvSpPr/>
              <p:nvPr/>
            </p:nvSpPr>
            <p:spPr>
              <a:xfrm rot="18000000">
                <a:off x="2020866" y="3046478"/>
                <a:ext cx="600975" cy="441644"/>
              </a:xfrm>
              <a:prstGeom prst="leftRightArrow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88329" rIns="104577" bIns="88328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/>
              </a:p>
            </p:txBody>
          </p:sp>
          <p:sp>
            <p:nvSpPr>
              <p:cNvPr id="30" name="文本框 162">
                <a:extLst>
                  <a:ext uri="{FF2B5EF4-FFF2-40B4-BE49-F238E27FC236}">
                    <a16:creationId xmlns:a16="http://schemas.microsoft.com/office/drawing/2014/main" id="{F93836A6-95AA-7E2E-2240-D822378CF38A}"/>
                  </a:ext>
                </a:extLst>
              </p:cNvPr>
              <p:cNvSpPr txBox="1"/>
              <p:nvPr/>
            </p:nvSpPr>
            <p:spPr>
              <a:xfrm>
                <a:off x="2161505" y="1928357"/>
                <a:ext cx="13085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Geography</a:t>
                </a:r>
                <a:endParaRPr lang="zh-CN" altLang="en-US" sz="16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163">
                <a:extLst>
                  <a:ext uri="{FF2B5EF4-FFF2-40B4-BE49-F238E27FC236}">
                    <a16:creationId xmlns:a16="http://schemas.microsoft.com/office/drawing/2014/main" id="{888284D1-A2CD-7779-0A95-0E628EB46E02}"/>
                  </a:ext>
                </a:extLst>
              </p:cNvPr>
              <p:cNvSpPr txBox="1"/>
              <p:nvPr/>
            </p:nvSpPr>
            <p:spPr>
              <a:xfrm rot="1821663">
                <a:off x="1046839" y="4145766"/>
                <a:ext cx="13718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Epidemiology</a:t>
                </a:r>
                <a:endParaRPr lang="zh-CN" altLang="en-US" sz="14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文本框 164">
                <a:extLst>
                  <a:ext uri="{FF2B5EF4-FFF2-40B4-BE49-F238E27FC236}">
                    <a16:creationId xmlns:a16="http://schemas.microsoft.com/office/drawing/2014/main" id="{F7828EFF-7684-F0FE-5B86-FD701FA1E865}"/>
                  </a:ext>
                </a:extLst>
              </p:cNvPr>
              <p:cNvSpPr txBox="1"/>
              <p:nvPr/>
            </p:nvSpPr>
            <p:spPr>
              <a:xfrm rot="19800000">
                <a:off x="3415180" y="4219042"/>
                <a:ext cx="11132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Ecology</a:t>
                </a:r>
              </a:p>
            </p:txBody>
          </p:sp>
          <p:pic>
            <p:nvPicPr>
              <p:cNvPr id="1030" name="Picture 6" descr="Plant, ecology, environment, green, nature icon - Download on Iconfinder">
                <a:extLst>
                  <a:ext uri="{FF2B5EF4-FFF2-40B4-BE49-F238E27FC236}">
                    <a16:creationId xmlns:a16="http://schemas.microsoft.com/office/drawing/2014/main" id="{507ADF93-CABC-5952-37C6-C84F1C0745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9961" b="90430" l="4883" r="92969">
                            <a14:foregroundMark x1="8984" y1="17578" x2="8984" y2="17578"/>
                            <a14:foregroundMark x1="5078" y1="13477" x2="5078" y2="13477"/>
                            <a14:foregroundMark x1="92969" y1="27930" x2="92969" y2="27930"/>
                            <a14:foregroundMark x1="47461" y1="90430" x2="47461" y2="90430"/>
                            <a14:backgroundMark x1="96094" y1="21680" x2="96094" y2="21680"/>
                            <a14:backgroundMark x1="96094" y1="24219" x2="96094" y2="24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5" t="8126" r="3938" b="8203"/>
              <a:stretch/>
            </p:blipFill>
            <p:spPr bwMode="auto">
              <a:xfrm>
                <a:off x="3495287" y="3745298"/>
                <a:ext cx="59494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19773A7-0117-594A-54B9-7747C5E0C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9576" y="2297689"/>
                <a:ext cx="992168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1,900+ Epidemiology Icon Stock Illustrations, Royalty-Free Vector Graphics  &amp; Clip Art - iStock">
                <a:extLst>
                  <a:ext uri="{FF2B5EF4-FFF2-40B4-BE49-F238E27FC236}">
                    <a16:creationId xmlns:a16="http://schemas.microsoft.com/office/drawing/2014/main" id="{2838FC8D-5789-6009-4A49-8F37CA8507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2614" b="97386" l="2451" r="97386">
                            <a14:foregroundMark x1="26471" y1="18464" x2="26471" y2="18464"/>
                            <a14:foregroundMark x1="25163" y1="18464" x2="25163" y2="18464"/>
                            <a14:foregroundMark x1="23039" y1="20588" x2="22876" y2="20915"/>
                            <a14:foregroundMark x1="20915" y1="22386" x2="20915" y2="22386"/>
                            <a14:foregroundMark x1="18464" y1="24510" x2="18464" y2="24510"/>
                            <a14:foregroundMark x1="18464" y1="28431" x2="18464" y2="28431"/>
                            <a14:foregroundMark x1="15196" y1="31373" x2="15033" y2="32026"/>
                            <a14:foregroundMark x1="14542" y1="33824" x2="14216" y2="34150"/>
                            <a14:foregroundMark x1="13235" y1="36601" x2="13235" y2="37092"/>
                            <a14:foregroundMark x1="12582" y1="38399" x2="11765" y2="39869"/>
                            <a14:foregroundMark x1="11438" y1="41013" x2="11111" y2="42484"/>
                            <a14:foregroundMark x1="11111" y1="43791" x2="10948" y2="44444"/>
                            <a14:foregroundMark x1="10784" y1="46078" x2="10458" y2="47222"/>
                            <a14:foregroundMark x1="10458" y1="49020" x2="10294" y2="50817"/>
                            <a14:foregroundMark x1="10294" y1="52451" x2="10131" y2="54412"/>
                            <a14:foregroundMark x1="10131" y1="56209" x2="10131" y2="57516"/>
                            <a14:foregroundMark x1="10294" y1="59314" x2="10458" y2="60621"/>
                            <a14:foregroundMark x1="10784" y1="62255" x2="10948" y2="63399"/>
                            <a14:foregroundMark x1="12908" y1="67647" x2="25163" y2="82026"/>
                            <a14:foregroundMark x1="25163" y1="82026" x2="32680" y2="86601"/>
                            <a14:foregroundMark x1="32680" y1="86601" x2="54739" y2="90359"/>
                            <a14:foregroundMark x1="54739" y1="90359" x2="71405" y2="84641"/>
                            <a14:foregroundMark x1="71405" y1="84641" x2="85948" y2="70098"/>
                            <a14:foregroundMark x1="85948" y1="70098" x2="90686" y2="53105"/>
                            <a14:foregroundMark x1="90686" y1="53105" x2="87908" y2="35458"/>
                            <a14:foregroundMark x1="87908" y1="35458" x2="83170" y2="26634"/>
                            <a14:foregroundMark x1="83170" y1="26634" x2="68301" y2="14542"/>
                            <a14:foregroundMark x1="68301" y1="14542" x2="49346" y2="9967"/>
                            <a14:foregroundMark x1="49346" y1="9967" x2="40033" y2="10621"/>
                            <a14:foregroundMark x1="40033" y1="10621" x2="25000" y2="18301"/>
                            <a14:foregroundMark x1="95915" y1="37092" x2="95915" y2="37092"/>
                            <a14:foregroundMark x1="97712" y1="50327" x2="97712" y2="50327"/>
                            <a14:foregroundMark x1="97222" y1="62745" x2="97222" y2="62745"/>
                            <a14:foregroundMark x1="97222" y1="62745" x2="97222" y2="62745"/>
                            <a14:foregroundMark x1="95425" y1="61438" x2="95425" y2="61438"/>
                            <a14:foregroundMark x1="97549" y1="62418" x2="97549" y2="62418"/>
                            <a14:foregroundMark x1="61928" y1="96732" x2="61928" y2="96732"/>
                            <a14:foregroundMark x1="50817" y1="97222" x2="50817" y2="97222"/>
                            <a14:foregroundMark x1="37908" y1="97386" x2="37908" y2="97386"/>
                            <a14:foregroundMark x1="8987" y1="73693" x2="8987" y2="73693"/>
                            <a14:foregroundMark x1="4085" y1="61928" x2="4085" y2="61928"/>
                            <a14:foregroundMark x1="3105" y1="49837" x2="3105" y2="49837"/>
                            <a14:foregroundMark x1="2614" y1="37908" x2="2614" y2="37908"/>
                            <a14:foregroundMark x1="26797" y1="8497" x2="26797" y2="8497"/>
                            <a14:foregroundMark x1="38725" y1="4575" x2="38725" y2="4575"/>
                            <a14:foregroundMark x1="50654" y1="2614" x2="50654" y2="2614"/>
                            <a14:foregroundMark x1="62745" y1="2614" x2="62745" y2="2614"/>
                            <a14:foregroundMark x1="51961" y1="25980" x2="51961" y2="25980"/>
                            <a14:foregroundMark x1="62092" y1="32516" x2="62092" y2="32516"/>
                            <a14:foregroundMark x1="69935" y1="24510" x2="69935" y2="24510"/>
                            <a14:foregroundMark x1="78431" y1="36601" x2="78431" y2="36601"/>
                            <a14:foregroundMark x1="80065" y1="59641" x2="80065" y2="59641"/>
                            <a14:foregroundMark x1="75327" y1="51961" x2="75327" y2="51961"/>
                            <a14:foregroundMark x1="68627" y1="66340" x2="68627" y2="66340"/>
                            <a14:foregroundMark x1="54412" y1="78595" x2="54412" y2="78595"/>
                            <a14:foregroundMark x1="44281" y1="73203" x2="44281" y2="73203"/>
                            <a14:foregroundMark x1="51634" y1="59477" x2="51634" y2="59477"/>
                            <a14:foregroundMark x1="52288" y1="44608" x2="52288" y2="44608"/>
                            <a14:foregroundMark x1="62092" y1="41176" x2="62092" y2="41176"/>
                            <a14:foregroundMark x1="42974" y1="49020" x2="42974" y2="49020"/>
                            <a14:foregroundMark x1="34804" y1="58987" x2="34804" y2="58987"/>
                            <a14:foregroundMark x1="23366" y1="64216" x2="23366" y2="64216"/>
                            <a14:foregroundMark x1="29248" y1="27614" x2="29248" y2="27614"/>
                            <a14:foregroundMark x1="37745" y1="38889" x2="37745" y2="38889"/>
                            <a14:backgroundMark x1="35784" y1="70098" x2="35784" y2="70098"/>
                            <a14:backgroundMark x1="36601" y1="71242" x2="36601" y2="71242"/>
                            <a14:backgroundMark x1="34967" y1="67810" x2="34967" y2="67810"/>
                            <a14:backgroundMark x1="34967" y1="68301" x2="35784" y2="71078"/>
                            <a14:backgroundMark x1="35948" y1="71895" x2="35948" y2="71895"/>
                            <a14:backgroundMark x1="36275" y1="72876" x2="36438" y2="73203"/>
                            <a14:backgroundMark x1="23693" y1="38725" x2="23693" y2="38725"/>
                            <a14:backgroundMark x1="23366" y1="41830" x2="23366" y2="41830"/>
                            <a14:backgroundMark x1="22712" y1="43791" x2="22712" y2="43791"/>
                            <a14:backgroundMark x1="22712" y1="43791" x2="22712" y2="44281"/>
                            <a14:backgroundMark x1="22876" y1="45752" x2="22876" y2="45752"/>
                            <a14:backgroundMark x1="41503" y1="18791" x2="41503" y2="18791"/>
                            <a14:backgroundMark x1="42157" y1="23529" x2="42157" y2="23529"/>
                            <a14:backgroundMark x1="42157" y1="24837" x2="42157" y2="25490"/>
                            <a14:backgroundMark x1="42157" y1="25654" x2="42157" y2="26797"/>
                            <a14:backgroundMark x1="42320" y1="26961" x2="42320" y2="26961"/>
                            <a14:backgroundMark x1="42484" y1="27288" x2="42484" y2="27288"/>
                            <a14:backgroundMark x1="43464" y1="24346" x2="43464" y2="24346"/>
                            <a14:backgroundMark x1="43464" y1="24346" x2="43464" y2="24346"/>
                            <a14:backgroundMark x1="43137" y1="25163" x2="43137" y2="25163"/>
                            <a14:backgroundMark x1="43137" y1="25163" x2="43137" y2="25163"/>
                            <a14:backgroundMark x1="43464" y1="24346" x2="43464" y2="24346"/>
                            <a14:backgroundMark x1="43627" y1="24346" x2="43627" y2="24346"/>
                            <a14:backgroundMark x1="43137" y1="24346" x2="43137" y2="24346"/>
                            <a14:backgroundMark x1="42974" y1="24673" x2="42974" y2="24673"/>
                            <a14:backgroundMark x1="42484" y1="23203" x2="42484" y2="27451"/>
                            <a14:backgroundMark x1="41503" y1="30556" x2="41503" y2="30556"/>
                            <a14:backgroundMark x1="41667" y1="31046" x2="41667" y2="31046"/>
                            <a14:backgroundMark x1="41176" y1="30719" x2="41176" y2="30719"/>
                            <a14:backgroundMark x1="41176" y1="30719" x2="41176" y2="30719"/>
                            <a14:backgroundMark x1="42157" y1="30719" x2="42157" y2="30719"/>
                            <a14:backgroundMark x1="42157" y1="30719" x2="42157" y2="30719"/>
                            <a14:backgroundMark x1="41830" y1="30719" x2="41830" y2="30719"/>
                            <a14:backgroundMark x1="41503" y1="30719" x2="41503" y2="30719"/>
                            <a14:backgroundMark x1="63072" y1="71242" x2="63072" y2="71242"/>
                            <a14:backgroundMark x1="63072" y1="71242" x2="63072" y2="71242"/>
                            <a14:backgroundMark x1="64052" y1="72712" x2="64052" y2="72712"/>
                            <a14:backgroundMark x1="64542" y1="74346" x2="64542" y2="74837"/>
                            <a14:backgroundMark x1="64542" y1="75000" x2="64542" y2="75000"/>
                            <a14:backgroundMark x1="65196" y1="76471" x2="65523" y2="77451"/>
                            <a14:backgroundMark x1="66176" y1="79248" x2="66176" y2="79248"/>
                            <a14:backgroundMark x1="76797" y1="51634" x2="76797" y2="51634"/>
                            <a14:backgroundMark x1="74673" y1="55229" x2="74673" y2="55229"/>
                            <a14:backgroundMark x1="74020" y1="56046" x2="72549" y2="58007"/>
                            <a14:backgroundMark x1="72549" y1="58007" x2="72549" y2="58007"/>
                            <a14:backgroundMark x1="72549" y1="58007" x2="72549" y2="58007"/>
                            <a14:backgroundMark x1="75490" y1="54085" x2="75490" y2="54085"/>
                            <a14:backgroundMark x1="75490" y1="53105" x2="75490" y2="53105"/>
                            <a14:backgroundMark x1="75490" y1="51961" x2="75490" y2="51961"/>
                            <a14:backgroundMark x1="75490" y1="51961" x2="75490" y2="519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5939" y="3616513"/>
                <a:ext cx="571822" cy="571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295E71-5F35-6D7D-4C05-872E1AF9AB15}"/>
                </a:ext>
              </a:extLst>
            </p:cNvPr>
            <p:cNvGrpSpPr/>
            <p:nvPr/>
          </p:nvGrpSpPr>
          <p:grpSpPr>
            <a:xfrm>
              <a:off x="2059013" y="1675880"/>
              <a:ext cx="3489563" cy="3189712"/>
              <a:chOff x="7358909" y="1959850"/>
              <a:chExt cx="3489563" cy="318971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A7486B3-2516-BE7F-6A65-31F1FE64D063}"/>
                  </a:ext>
                </a:extLst>
              </p:cNvPr>
              <p:cNvSpPr/>
              <p:nvPr/>
            </p:nvSpPr>
            <p:spPr>
              <a:xfrm>
                <a:off x="7967545" y="1959850"/>
                <a:ext cx="2257552" cy="2257552"/>
              </a:xfrm>
              <a:prstGeom prst="ellipse">
                <a:avLst/>
              </a:prstGeom>
              <a:solidFill>
                <a:srgbClr val="54B47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082A283-AF08-A312-0788-E90EA6E2A175}"/>
                  </a:ext>
                </a:extLst>
              </p:cNvPr>
              <p:cNvSpPr/>
              <p:nvPr/>
            </p:nvSpPr>
            <p:spPr>
              <a:xfrm>
                <a:off x="7358909" y="2892010"/>
                <a:ext cx="2257552" cy="2257552"/>
              </a:xfrm>
              <a:prstGeom prst="ellipse">
                <a:avLst/>
              </a:prstGeom>
              <a:solidFill>
                <a:srgbClr val="96554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4A31D47-8F94-6293-CAEB-8AB1B65173CC}"/>
                  </a:ext>
                </a:extLst>
              </p:cNvPr>
              <p:cNvSpPr/>
              <p:nvPr/>
            </p:nvSpPr>
            <p:spPr>
              <a:xfrm>
                <a:off x="8590920" y="2892010"/>
                <a:ext cx="2257552" cy="2257552"/>
              </a:xfrm>
              <a:prstGeom prst="ellipse">
                <a:avLst/>
              </a:prstGeom>
              <a:solidFill>
                <a:srgbClr val="2F6486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文本框 7">
                <a:extLst>
                  <a:ext uri="{FF2B5EF4-FFF2-40B4-BE49-F238E27FC236}">
                    <a16:creationId xmlns:a16="http://schemas.microsoft.com/office/drawing/2014/main" id="{3A803732-1DBA-61B8-01CA-574BB7A251CA}"/>
                  </a:ext>
                </a:extLst>
              </p:cNvPr>
              <p:cNvSpPr txBox="1"/>
              <p:nvPr/>
            </p:nvSpPr>
            <p:spPr>
              <a:xfrm>
                <a:off x="8557356" y="3477338"/>
                <a:ext cx="11092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I'm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326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6409621A-831E-843A-57C1-DD41749A0695}"/>
              </a:ext>
            </a:extLst>
          </p:cNvPr>
          <p:cNvSpPr txBox="1"/>
          <p:nvPr/>
        </p:nvSpPr>
        <p:spPr>
          <a:xfrm>
            <a:off x="497443" y="283057"/>
            <a:ext cx="1152144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Global change-induced zoonotic spillover</a:t>
            </a:r>
          </a:p>
        </p:txBody>
      </p:sp>
      <p:sp>
        <p:nvSpPr>
          <p:cNvPr id="4" name="任意多边形 2">
            <a:extLst>
              <a:ext uri="{FF2B5EF4-FFF2-40B4-BE49-F238E27FC236}">
                <a16:creationId xmlns:a16="http://schemas.microsoft.com/office/drawing/2014/main" id="{F337417C-4991-3D40-F064-E3E4492FBA29}"/>
              </a:ext>
            </a:extLst>
          </p:cNvPr>
          <p:cNvSpPr/>
          <p:nvPr/>
        </p:nvSpPr>
        <p:spPr>
          <a:xfrm>
            <a:off x="1141832" y="2274969"/>
            <a:ext cx="9576325" cy="2114560"/>
          </a:xfrm>
          <a:custGeom>
            <a:avLst/>
            <a:gdLst>
              <a:gd name="connsiteX0" fmla="*/ 0 w 6800850"/>
              <a:gd name="connsiteY0" fmla="*/ 2115029 h 2115029"/>
              <a:gd name="connsiteX1" fmla="*/ 971550 w 6800850"/>
              <a:gd name="connsiteY1" fmla="*/ 914879 h 2115029"/>
              <a:gd name="connsiteX2" fmla="*/ 1943100 w 6800850"/>
              <a:gd name="connsiteY2" fmla="*/ 1600679 h 2115029"/>
              <a:gd name="connsiteX3" fmla="*/ 2857500 w 6800850"/>
              <a:gd name="connsiteY3" fmla="*/ 479 h 2115029"/>
              <a:gd name="connsiteX4" fmla="*/ 3857625 w 6800850"/>
              <a:gd name="connsiteY4" fmla="*/ 1786417 h 2115029"/>
              <a:gd name="connsiteX5" fmla="*/ 4800600 w 6800850"/>
              <a:gd name="connsiteY5" fmla="*/ 829154 h 2115029"/>
              <a:gd name="connsiteX6" fmla="*/ 5786437 w 6800850"/>
              <a:gd name="connsiteY6" fmla="*/ 1157767 h 2115029"/>
              <a:gd name="connsiteX7" fmla="*/ 6800850 w 6800850"/>
              <a:gd name="connsiteY7" fmla="*/ 479 h 2115029"/>
              <a:gd name="connsiteX0" fmla="*/ 40484 w 5862540"/>
              <a:gd name="connsiteY0" fmla="*/ 1046083 h 1799595"/>
              <a:gd name="connsiteX1" fmla="*/ 33240 w 5862540"/>
              <a:gd name="connsiteY1" fmla="*/ 914879 h 1799595"/>
              <a:gd name="connsiteX2" fmla="*/ 1004790 w 5862540"/>
              <a:gd name="connsiteY2" fmla="*/ 1600679 h 1799595"/>
              <a:gd name="connsiteX3" fmla="*/ 1919190 w 5862540"/>
              <a:gd name="connsiteY3" fmla="*/ 479 h 1799595"/>
              <a:gd name="connsiteX4" fmla="*/ 2919315 w 5862540"/>
              <a:gd name="connsiteY4" fmla="*/ 1786417 h 1799595"/>
              <a:gd name="connsiteX5" fmla="*/ 3862290 w 5862540"/>
              <a:gd name="connsiteY5" fmla="*/ 829154 h 1799595"/>
              <a:gd name="connsiteX6" fmla="*/ 4848127 w 5862540"/>
              <a:gd name="connsiteY6" fmla="*/ 1157767 h 1799595"/>
              <a:gd name="connsiteX7" fmla="*/ 5862540 w 5862540"/>
              <a:gd name="connsiteY7" fmla="*/ 479 h 1799595"/>
              <a:gd name="connsiteX0" fmla="*/ 0 w 6691851"/>
              <a:gd name="connsiteY0" fmla="*/ 1492132 h 1799595"/>
              <a:gd name="connsiteX1" fmla="*/ 862551 w 6691851"/>
              <a:gd name="connsiteY1" fmla="*/ 914879 h 1799595"/>
              <a:gd name="connsiteX2" fmla="*/ 1834101 w 6691851"/>
              <a:gd name="connsiteY2" fmla="*/ 1600679 h 1799595"/>
              <a:gd name="connsiteX3" fmla="*/ 2748501 w 6691851"/>
              <a:gd name="connsiteY3" fmla="*/ 479 h 1799595"/>
              <a:gd name="connsiteX4" fmla="*/ 3748626 w 6691851"/>
              <a:gd name="connsiteY4" fmla="*/ 1786417 h 1799595"/>
              <a:gd name="connsiteX5" fmla="*/ 4691601 w 6691851"/>
              <a:gd name="connsiteY5" fmla="*/ 829154 h 1799595"/>
              <a:gd name="connsiteX6" fmla="*/ 5677438 w 6691851"/>
              <a:gd name="connsiteY6" fmla="*/ 1157767 h 1799595"/>
              <a:gd name="connsiteX7" fmla="*/ 6691851 w 6691851"/>
              <a:gd name="connsiteY7" fmla="*/ 479 h 1799595"/>
              <a:gd name="connsiteX0" fmla="*/ 0 w 6624943"/>
              <a:gd name="connsiteY0" fmla="*/ 562864 h 1799595"/>
              <a:gd name="connsiteX1" fmla="*/ 795643 w 6624943"/>
              <a:gd name="connsiteY1" fmla="*/ 914879 h 1799595"/>
              <a:gd name="connsiteX2" fmla="*/ 1767193 w 6624943"/>
              <a:gd name="connsiteY2" fmla="*/ 1600679 h 1799595"/>
              <a:gd name="connsiteX3" fmla="*/ 2681593 w 6624943"/>
              <a:gd name="connsiteY3" fmla="*/ 479 h 1799595"/>
              <a:gd name="connsiteX4" fmla="*/ 3681718 w 6624943"/>
              <a:gd name="connsiteY4" fmla="*/ 1786417 h 1799595"/>
              <a:gd name="connsiteX5" fmla="*/ 4624693 w 6624943"/>
              <a:gd name="connsiteY5" fmla="*/ 829154 h 1799595"/>
              <a:gd name="connsiteX6" fmla="*/ 5610530 w 6624943"/>
              <a:gd name="connsiteY6" fmla="*/ 1157767 h 1799595"/>
              <a:gd name="connsiteX7" fmla="*/ 6624943 w 6624943"/>
              <a:gd name="connsiteY7" fmla="*/ 479 h 1799595"/>
              <a:gd name="connsiteX0" fmla="*/ 0 w 6624943"/>
              <a:gd name="connsiteY0" fmla="*/ 562863 h 1799594"/>
              <a:gd name="connsiteX1" fmla="*/ 832065 w 6624943"/>
              <a:gd name="connsiteY1" fmla="*/ 888208 h 1799594"/>
              <a:gd name="connsiteX2" fmla="*/ 1767193 w 6624943"/>
              <a:gd name="connsiteY2" fmla="*/ 1600678 h 1799594"/>
              <a:gd name="connsiteX3" fmla="*/ 2681593 w 6624943"/>
              <a:gd name="connsiteY3" fmla="*/ 478 h 1799594"/>
              <a:gd name="connsiteX4" fmla="*/ 3681718 w 6624943"/>
              <a:gd name="connsiteY4" fmla="*/ 1786416 h 1799594"/>
              <a:gd name="connsiteX5" fmla="*/ 4624693 w 6624943"/>
              <a:gd name="connsiteY5" fmla="*/ 829153 h 1799594"/>
              <a:gd name="connsiteX6" fmla="*/ 5610530 w 6624943"/>
              <a:gd name="connsiteY6" fmla="*/ 1157766 h 1799594"/>
              <a:gd name="connsiteX7" fmla="*/ 6624943 w 6624943"/>
              <a:gd name="connsiteY7" fmla="*/ 478 h 1799594"/>
              <a:gd name="connsiteX0" fmla="*/ 0 w 6624943"/>
              <a:gd name="connsiteY0" fmla="*/ 562863 h 1799594"/>
              <a:gd name="connsiteX1" fmla="*/ 832065 w 6624943"/>
              <a:gd name="connsiteY1" fmla="*/ 888208 h 1799594"/>
              <a:gd name="connsiteX2" fmla="*/ 1767193 w 6624943"/>
              <a:gd name="connsiteY2" fmla="*/ 1600678 h 1799594"/>
              <a:gd name="connsiteX3" fmla="*/ 2681593 w 6624943"/>
              <a:gd name="connsiteY3" fmla="*/ 478 h 1799594"/>
              <a:gd name="connsiteX4" fmla="*/ 3681718 w 6624943"/>
              <a:gd name="connsiteY4" fmla="*/ 1786416 h 1799594"/>
              <a:gd name="connsiteX5" fmla="*/ 4624693 w 6624943"/>
              <a:gd name="connsiteY5" fmla="*/ 829153 h 1799594"/>
              <a:gd name="connsiteX6" fmla="*/ 5610530 w 6624943"/>
              <a:gd name="connsiteY6" fmla="*/ 1157766 h 1799594"/>
              <a:gd name="connsiteX7" fmla="*/ 6624943 w 6624943"/>
              <a:gd name="connsiteY7" fmla="*/ 478 h 179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4943" h="1799594">
                <a:moveTo>
                  <a:pt x="0" y="562863"/>
                </a:moveTo>
                <a:cubicBezTo>
                  <a:pt x="323850" y="5650"/>
                  <a:pt x="613687" y="608559"/>
                  <a:pt x="832065" y="888208"/>
                </a:cubicBezTo>
                <a:cubicBezTo>
                  <a:pt x="1050443" y="1167857"/>
                  <a:pt x="1458938" y="1748633"/>
                  <a:pt x="1767193" y="1600678"/>
                </a:cubicBezTo>
                <a:cubicBezTo>
                  <a:pt x="2075448" y="1452723"/>
                  <a:pt x="2362506" y="-30478"/>
                  <a:pt x="2681593" y="478"/>
                </a:cubicBezTo>
                <a:cubicBezTo>
                  <a:pt x="3000680" y="31434"/>
                  <a:pt x="3357868" y="1648304"/>
                  <a:pt x="3681718" y="1786416"/>
                </a:cubicBezTo>
                <a:cubicBezTo>
                  <a:pt x="4005568" y="1924528"/>
                  <a:pt x="4303224" y="933928"/>
                  <a:pt x="4624693" y="829153"/>
                </a:cubicBezTo>
                <a:cubicBezTo>
                  <a:pt x="4946162" y="724378"/>
                  <a:pt x="5277155" y="1295878"/>
                  <a:pt x="5610530" y="1157766"/>
                </a:cubicBezTo>
                <a:cubicBezTo>
                  <a:pt x="5943905" y="1019654"/>
                  <a:pt x="6446349" y="205265"/>
                  <a:pt x="6624943" y="478"/>
                </a:cubicBezTo>
              </a:path>
            </a:pathLst>
          </a:custGeom>
          <a:ln w="76200">
            <a:solidFill>
              <a:srgbClr val="1749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D94E9506-C487-9E8C-711E-32D22BA82977}"/>
              </a:ext>
            </a:extLst>
          </p:cNvPr>
          <p:cNvSpPr txBox="1"/>
          <p:nvPr/>
        </p:nvSpPr>
        <p:spPr>
          <a:xfrm>
            <a:off x="179406" y="3562658"/>
            <a:ext cx="194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normalizeH="0" noProof="0" dirty="0">
                <a:ln>
                  <a:noFill/>
                </a:ln>
                <a:solidFill>
                  <a:srgbClr val="17499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Climate &amp; land use change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413A7AE7-C401-D3B0-6024-F47BD1132270}"/>
              </a:ext>
            </a:extLst>
          </p:cNvPr>
          <p:cNvSpPr txBox="1"/>
          <p:nvPr/>
        </p:nvSpPr>
        <p:spPr>
          <a:xfrm>
            <a:off x="2284317" y="1921481"/>
            <a:ext cx="217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17499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Bird migration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17499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1BD4F3C8-F471-D6C7-9974-E72260FDB227}"/>
              </a:ext>
            </a:extLst>
          </p:cNvPr>
          <p:cNvSpPr txBox="1"/>
          <p:nvPr/>
        </p:nvSpPr>
        <p:spPr>
          <a:xfrm>
            <a:off x="6879739" y="1915154"/>
            <a:ext cx="30610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7499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Spillover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17499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(wild birds–poultry/mammals/humans)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A983B00-A024-499E-A623-8AFBB5C76635}"/>
              </a:ext>
            </a:extLst>
          </p:cNvPr>
          <p:cNvSpPr txBox="1"/>
          <p:nvPr/>
        </p:nvSpPr>
        <p:spPr>
          <a:xfrm>
            <a:off x="9868550" y="3306253"/>
            <a:ext cx="169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1749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Pandemic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7499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ECC610A5-921A-1A45-F097-B75B3FED2819}"/>
              </a:ext>
            </a:extLst>
          </p:cNvPr>
          <p:cNvSpPr txBox="1"/>
          <p:nvPr/>
        </p:nvSpPr>
        <p:spPr>
          <a:xfrm>
            <a:off x="2264996" y="4706976"/>
            <a:ext cx="22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17499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Bird distribution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A9FCEC8-114D-4694-5FB2-DE9D69869EF2}"/>
              </a:ext>
            </a:extLst>
          </p:cNvPr>
          <p:cNvSpPr txBox="1"/>
          <p:nvPr/>
        </p:nvSpPr>
        <p:spPr>
          <a:xfrm>
            <a:off x="5645443" y="4597216"/>
            <a:ext cx="19014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Host encounter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17499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dirty="0">
                <a:solidFill>
                  <a:srgbClr val="17499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(wild birds–wild birds)</a:t>
            </a:r>
          </a:p>
        </p:txBody>
      </p:sp>
      <p:pic>
        <p:nvPicPr>
          <p:cNvPr id="11" name="Picture 10" descr="Mapping the World's Bird Diversity">
            <a:extLst>
              <a:ext uri="{FF2B5EF4-FFF2-40B4-BE49-F238E27FC236}">
                <a16:creationId xmlns:a16="http://schemas.microsoft.com/office/drawing/2014/main" id="{E432E708-998D-1FBD-3362-37D13C62C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4" t="9998" r="15981" b="14812"/>
          <a:stretch/>
        </p:blipFill>
        <p:spPr bwMode="auto">
          <a:xfrm>
            <a:off x="2774092" y="3388239"/>
            <a:ext cx="1286540" cy="1286540"/>
          </a:xfrm>
          <a:custGeom>
            <a:avLst/>
            <a:gdLst>
              <a:gd name="connsiteX0" fmla="*/ 643270 w 1286540"/>
              <a:gd name="connsiteY0" fmla="*/ 0 h 1286540"/>
              <a:gd name="connsiteX1" fmla="*/ 1286540 w 1286540"/>
              <a:gd name="connsiteY1" fmla="*/ 643270 h 1286540"/>
              <a:gd name="connsiteX2" fmla="*/ 643270 w 1286540"/>
              <a:gd name="connsiteY2" fmla="*/ 1286540 h 1286540"/>
              <a:gd name="connsiteX3" fmla="*/ 0 w 1286540"/>
              <a:gd name="connsiteY3" fmla="*/ 643270 h 1286540"/>
              <a:gd name="connsiteX4" fmla="*/ 643270 w 1286540"/>
              <a:gd name="connsiteY4" fmla="*/ 0 h 12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540" h="1286540">
                <a:moveTo>
                  <a:pt x="643270" y="0"/>
                </a:moveTo>
                <a:cubicBezTo>
                  <a:pt x="998538" y="0"/>
                  <a:pt x="1286540" y="288002"/>
                  <a:pt x="1286540" y="643270"/>
                </a:cubicBezTo>
                <a:cubicBezTo>
                  <a:pt x="1286540" y="998538"/>
                  <a:pt x="998538" y="1286540"/>
                  <a:pt x="643270" y="1286540"/>
                </a:cubicBezTo>
                <a:cubicBezTo>
                  <a:pt x="288002" y="1286540"/>
                  <a:pt x="0" y="998538"/>
                  <a:pt x="0" y="643270"/>
                </a:cubicBezTo>
                <a:cubicBezTo>
                  <a:pt x="0" y="288002"/>
                  <a:pt x="288002" y="0"/>
                  <a:pt x="643270" y="0"/>
                </a:cubicBezTo>
                <a:close/>
              </a:path>
            </a:pathLst>
          </a:custGeom>
          <a:noFill/>
          <a:ln w="19050">
            <a:solidFill>
              <a:srgbClr val="1749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C1DDA4-E10A-7411-9D50-08683F07CA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92" r="4476"/>
          <a:stretch>
            <a:fillRect/>
          </a:stretch>
        </p:blipFill>
        <p:spPr>
          <a:xfrm>
            <a:off x="497443" y="2196818"/>
            <a:ext cx="1286540" cy="1284878"/>
          </a:xfrm>
          <a:custGeom>
            <a:avLst/>
            <a:gdLst>
              <a:gd name="connsiteX0" fmla="*/ 626793 w 1286540"/>
              <a:gd name="connsiteY0" fmla="*/ 0 h 1284878"/>
              <a:gd name="connsiteX1" fmla="*/ 659747 w 1286540"/>
              <a:gd name="connsiteY1" fmla="*/ 0 h 1284878"/>
              <a:gd name="connsiteX2" fmla="*/ 772911 w 1286540"/>
              <a:gd name="connsiteY2" fmla="*/ 11408 h 1284878"/>
              <a:gd name="connsiteX3" fmla="*/ 1286540 w 1286540"/>
              <a:gd name="connsiteY3" fmla="*/ 641609 h 1284878"/>
              <a:gd name="connsiteX4" fmla="*/ 772911 w 1286540"/>
              <a:gd name="connsiteY4" fmla="*/ 1271810 h 1284878"/>
              <a:gd name="connsiteX5" fmla="*/ 643280 w 1286540"/>
              <a:gd name="connsiteY5" fmla="*/ 1284878 h 1284878"/>
              <a:gd name="connsiteX6" fmla="*/ 643260 w 1286540"/>
              <a:gd name="connsiteY6" fmla="*/ 1284878 h 1284878"/>
              <a:gd name="connsiteX7" fmla="*/ 513629 w 1286540"/>
              <a:gd name="connsiteY7" fmla="*/ 1271810 h 1284878"/>
              <a:gd name="connsiteX8" fmla="*/ 0 w 1286540"/>
              <a:gd name="connsiteY8" fmla="*/ 641609 h 1284878"/>
              <a:gd name="connsiteX9" fmla="*/ 513629 w 1286540"/>
              <a:gd name="connsiteY9" fmla="*/ 11408 h 128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6540" h="1284878">
                <a:moveTo>
                  <a:pt x="626793" y="0"/>
                </a:moveTo>
                <a:lnTo>
                  <a:pt x="659747" y="0"/>
                </a:lnTo>
                <a:lnTo>
                  <a:pt x="772911" y="11408"/>
                </a:lnTo>
                <a:cubicBezTo>
                  <a:pt x="1066039" y="71391"/>
                  <a:pt x="1286540" y="330750"/>
                  <a:pt x="1286540" y="641609"/>
                </a:cubicBezTo>
                <a:cubicBezTo>
                  <a:pt x="1286540" y="952469"/>
                  <a:pt x="1066039" y="1211828"/>
                  <a:pt x="772911" y="1271810"/>
                </a:cubicBezTo>
                <a:lnTo>
                  <a:pt x="643280" y="1284878"/>
                </a:lnTo>
                <a:lnTo>
                  <a:pt x="643260" y="1284878"/>
                </a:lnTo>
                <a:lnTo>
                  <a:pt x="513629" y="1271810"/>
                </a:lnTo>
                <a:cubicBezTo>
                  <a:pt x="220502" y="1211828"/>
                  <a:pt x="0" y="952469"/>
                  <a:pt x="0" y="641609"/>
                </a:cubicBezTo>
                <a:cubicBezTo>
                  <a:pt x="0" y="330750"/>
                  <a:pt x="220502" y="71391"/>
                  <a:pt x="513629" y="11408"/>
                </a:cubicBezTo>
                <a:close/>
              </a:path>
            </a:pathLst>
          </a:custGeom>
          <a:ln w="19050">
            <a:solidFill>
              <a:srgbClr val="1749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356F7-A7D0-B37B-5940-2E5A4C50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642" t="18880" r="11002" b="12496"/>
          <a:stretch>
            <a:fillRect/>
          </a:stretch>
        </p:blipFill>
        <p:spPr>
          <a:xfrm>
            <a:off x="4323350" y="1893357"/>
            <a:ext cx="1308790" cy="1298536"/>
          </a:xfrm>
          <a:custGeom>
            <a:avLst/>
            <a:gdLst>
              <a:gd name="connsiteX0" fmla="*/ 654395 w 1308790"/>
              <a:gd name="connsiteY0" fmla="*/ 0 h 1298536"/>
              <a:gd name="connsiteX1" fmla="*/ 1308790 w 1308790"/>
              <a:gd name="connsiteY1" fmla="*/ 649268 h 1298536"/>
              <a:gd name="connsiteX2" fmla="*/ 654395 w 1308790"/>
              <a:gd name="connsiteY2" fmla="*/ 1298536 h 1298536"/>
              <a:gd name="connsiteX3" fmla="*/ 0 w 1308790"/>
              <a:gd name="connsiteY3" fmla="*/ 649268 h 1298536"/>
              <a:gd name="connsiteX4" fmla="*/ 654395 w 1308790"/>
              <a:gd name="connsiteY4" fmla="*/ 0 h 129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790" h="1298536">
                <a:moveTo>
                  <a:pt x="654395" y="0"/>
                </a:moveTo>
                <a:cubicBezTo>
                  <a:pt x="1015807" y="0"/>
                  <a:pt x="1308790" y="290687"/>
                  <a:pt x="1308790" y="649268"/>
                </a:cubicBezTo>
                <a:cubicBezTo>
                  <a:pt x="1308790" y="1007849"/>
                  <a:pt x="1015807" y="1298536"/>
                  <a:pt x="654395" y="1298536"/>
                </a:cubicBezTo>
                <a:cubicBezTo>
                  <a:pt x="292983" y="1298536"/>
                  <a:pt x="0" y="1007849"/>
                  <a:pt x="0" y="649268"/>
                </a:cubicBezTo>
                <a:cubicBezTo>
                  <a:pt x="0" y="290687"/>
                  <a:pt x="292983" y="0"/>
                  <a:pt x="654395" y="0"/>
                </a:cubicBezTo>
                <a:close/>
              </a:path>
            </a:pathLst>
          </a:custGeom>
          <a:ln w="19050">
            <a:solidFill>
              <a:srgbClr val="1749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0038E-CCE4-3708-EC50-4B4A95CFB1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9" t="41710" r="22100" b="676"/>
          <a:stretch/>
        </p:blipFill>
        <p:spPr>
          <a:xfrm>
            <a:off x="5914878" y="3263814"/>
            <a:ext cx="1344486" cy="1299554"/>
          </a:xfrm>
          <a:custGeom>
            <a:avLst/>
            <a:gdLst>
              <a:gd name="connsiteX0" fmla="*/ 672243 w 1344486"/>
              <a:gd name="connsiteY0" fmla="*/ 0 h 1299554"/>
              <a:gd name="connsiteX1" fmla="*/ 1344486 w 1344486"/>
              <a:gd name="connsiteY1" fmla="*/ 649777 h 1299554"/>
              <a:gd name="connsiteX2" fmla="*/ 672243 w 1344486"/>
              <a:gd name="connsiteY2" fmla="*/ 1299554 h 1299554"/>
              <a:gd name="connsiteX3" fmla="*/ 0 w 1344486"/>
              <a:gd name="connsiteY3" fmla="*/ 649777 h 1299554"/>
              <a:gd name="connsiteX4" fmla="*/ 672243 w 1344486"/>
              <a:gd name="connsiteY4" fmla="*/ 0 h 129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486" h="1299554">
                <a:moveTo>
                  <a:pt x="672243" y="0"/>
                </a:moveTo>
                <a:cubicBezTo>
                  <a:pt x="1043513" y="0"/>
                  <a:pt x="1344486" y="290915"/>
                  <a:pt x="1344486" y="649777"/>
                </a:cubicBezTo>
                <a:cubicBezTo>
                  <a:pt x="1344486" y="1008639"/>
                  <a:pt x="1043513" y="1299554"/>
                  <a:pt x="672243" y="1299554"/>
                </a:cubicBezTo>
                <a:cubicBezTo>
                  <a:pt x="300973" y="1299554"/>
                  <a:pt x="0" y="1008639"/>
                  <a:pt x="0" y="649777"/>
                </a:cubicBezTo>
                <a:cubicBezTo>
                  <a:pt x="0" y="290915"/>
                  <a:pt x="300973" y="0"/>
                  <a:pt x="672243" y="0"/>
                </a:cubicBezTo>
                <a:close/>
              </a:path>
            </a:pathLst>
          </a:custGeom>
          <a:ln w="19050">
            <a:solidFill>
              <a:srgbClr val="1749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Walking in the rice fields. - Angel House Ubud">
            <a:extLst>
              <a:ext uri="{FF2B5EF4-FFF2-40B4-BE49-F238E27FC236}">
                <a16:creationId xmlns:a16="http://schemas.microsoft.com/office/drawing/2014/main" id="{4FD1E0E3-FFF9-2A91-CC47-AFAF3A7FE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t="1032" r="16965" b="1253"/>
          <a:stretch>
            <a:fillRect/>
          </a:stretch>
        </p:blipFill>
        <p:spPr bwMode="auto">
          <a:xfrm>
            <a:off x="7755877" y="2656985"/>
            <a:ext cx="1308790" cy="1298536"/>
          </a:xfrm>
          <a:custGeom>
            <a:avLst/>
            <a:gdLst>
              <a:gd name="connsiteX0" fmla="*/ 654395 w 1308790"/>
              <a:gd name="connsiteY0" fmla="*/ 0 h 1298536"/>
              <a:gd name="connsiteX1" fmla="*/ 1308790 w 1308790"/>
              <a:gd name="connsiteY1" fmla="*/ 649268 h 1298536"/>
              <a:gd name="connsiteX2" fmla="*/ 654395 w 1308790"/>
              <a:gd name="connsiteY2" fmla="*/ 1298536 h 1298536"/>
              <a:gd name="connsiteX3" fmla="*/ 0 w 1308790"/>
              <a:gd name="connsiteY3" fmla="*/ 649268 h 1298536"/>
              <a:gd name="connsiteX4" fmla="*/ 654395 w 1308790"/>
              <a:gd name="connsiteY4" fmla="*/ 0 h 129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790" h="1298536">
                <a:moveTo>
                  <a:pt x="654395" y="0"/>
                </a:moveTo>
                <a:cubicBezTo>
                  <a:pt x="1015807" y="0"/>
                  <a:pt x="1308790" y="290687"/>
                  <a:pt x="1308790" y="649268"/>
                </a:cubicBezTo>
                <a:cubicBezTo>
                  <a:pt x="1308790" y="1007849"/>
                  <a:pt x="1015807" y="1298536"/>
                  <a:pt x="654395" y="1298536"/>
                </a:cubicBezTo>
                <a:cubicBezTo>
                  <a:pt x="292983" y="1298536"/>
                  <a:pt x="0" y="1007849"/>
                  <a:pt x="0" y="649268"/>
                </a:cubicBezTo>
                <a:cubicBezTo>
                  <a:pt x="0" y="290687"/>
                  <a:pt x="292983" y="0"/>
                  <a:pt x="654395" y="0"/>
                </a:cubicBezTo>
                <a:close/>
              </a:path>
            </a:pathLst>
          </a:custGeom>
          <a:noFill/>
          <a:ln w="19050">
            <a:solidFill>
              <a:srgbClr val="1749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DD24E1-E8E2-AFEA-8227-F81631EE5FE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400" t="7876" r="6429" b="3186"/>
          <a:stretch>
            <a:fillRect/>
          </a:stretch>
        </p:blipFill>
        <p:spPr>
          <a:xfrm>
            <a:off x="10063761" y="1939765"/>
            <a:ext cx="1308790" cy="1298536"/>
          </a:xfrm>
          <a:custGeom>
            <a:avLst/>
            <a:gdLst>
              <a:gd name="connsiteX0" fmla="*/ 654395 w 1308790"/>
              <a:gd name="connsiteY0" fmla="*/ 0 h 1298536"/>
              <a:gd name="connsiteX1" fmla="*/ 1308790 w 1308790"/>
              <a:gd name="connsiteY1" fmla="*/ 649268 h 1298536"/>
              <a:gd name="connsiteX2" fmla="*/ 654395 w 1308790"/>
              <a:gd name="connsiteY2" fmla="*/ 1298536 h 1298536"/>
              <a:gd name="connsiteX3" fmla="*/ 0 w 1308790"/>
              <a:gd name="connsiteY3" fmla="*/ 649268 h 1298536"/>
              <a:gd name="connsiteX4" fmla="*/ 654395 w 1308790"/>
              <a:gd name="connsiteY4" fmla="*/ 0 h 129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790" h="1298536">
                <a:moveTo>
                  <a:pt x="654395" y="0"/>
                </a:moveTo>
                <a:cubicBezTo>
                  <a:pt x="1015807" y="0"/>
                  <a:pt x="1308790" y="290687"/>
                  <a:pt x="1308790" y="649268"/>
                </a:cubicBezTo>
                <a:cubicBezTo>
                  <a:pt x="1308790" y="1007849"/>
                  <a:pt x="1015807" y="1298536"/>
                  <a:pt x="654395" y="1298536"/>
                </a:cubicBezTo>
                <a:cubicBezTo>
                  <a:pt x="292983" y="1298536"/>
                  <a:pt x="0" y="1007849"/>
                  <a:pt x="0" y="649268"/>
                </a:cubicBezTo>
                <a:cubicBezTo>
                  <a:pt x="0" y="290687"/>
                  <a:pt x="292983" y="0"/>
                  <a:pt x="654395" y="0"/>
                </a:cubicBezTo>
                <a:close/>
              </a:path>
            </a:pathLst>
          </a:custGeom>
          <a:ln w="19050">
            <a:solidFill>
              <a:srgbClr val="1749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04C60CA-BA9F-10AC-07F1-761D1ABD24C4}"/>
              </a:ext>
            </a:extLst>
          </p:cNvPr>
          <p:cNvGrpSpPr/>
          <p:nvPr/>
        </p:nvGrpSpPr>
        <p:grpSpPr>
          <a:xfrm>
            <a:off x="355599" y="5243210"/>
            <a:ext cx="11037271" cy="388120"/>
            <a:chOff x="335280" y="1131932"/>
            <a:chExt cx="11521442" cy="38812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190C441-A212-A701-3876-769ED893A24F}"/>
                </a:ext>
              </a:extLst>
            </p:cNvPr>
            <p:cNvSpPr/>
            <p:nvPr/>
          </p:nvSpPr>
          <p:spPr>
            <a:xfrm>
              <a:off x="335280" y="1131932"/>
              <a:ext cx="4857406" cy="388021"/>
            </a:xfrm>
            <a:prstGeom prst="roundRect">
              <a:avLst>
                <a:gd name="adj" fmla="val 50000"/>
              </a:avLst>
            </a:prstGeom>
            <a:solidFill>
              <a:srgbClr val="54B47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  Environment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678EE58-CEDB-807E-2AAF-71594A2EC1BB}"/>
                </a:ext>
              </a:extLst>
            </p:cNvPr>
            <p:cNvSpPr/>
            <p:nvPr/>
          </p:nvSpPr>
          <p:spPr>
            <a:xfrm>
              <a:off x="3413759" y="1131932"/>
              <a:ext cx="5416673" cy="388021"/>
            </a:xfrm>
            <a:prstGeom prst="roundRect">
              <a:avLst>
                <a:gd name="adj" fmla="val 50000"/>
              </a:avLst>
            </a:prstGeom>
            <a:solidFill>
              <a:srgbClr val="2F648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Animal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864EF77-38E8-401A-A3E9-1ACF753906F2}"/>
                </a:ext>
              </a:extLst>
            </p:cNvPr>
            <p:cNvSpPr/>
            <p:nvPr/>
          </p:nvSpPr>
          <p:spPr>
            <a:xfrm>
              <a:off x="8060185" y="1132031"/>
              <a:ext cx="3796537" cy="388021"/>
            </a:xfrm>
            <a:prstGeom prst="roundRect">
              <a:avLst>
                <a:gd name="adj" fmla="val 50000"/>
              </a:avLst>
            </a:prstGeom>
            <a:solidFill>
              <a:srgbClr val="96554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       </a:t>
              </a:r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Human</a:t>
              </a:r>
              <a:endParaRPr 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D30C78-4E89-3604-014D-1738D0A7A81E}"/>
              </a:ext>
            </a:extLst>
          </p:cNvPr>
          <p:cNvCxnSpPr/>
          <p:nvPr/>
        </p:nvCxnSpPr>
        <p:spPr>
          <a:xfrm>
            <a:off x="12906711" y="-419272"/>
            <a:ext cx="0" cy="761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44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49</Words>
  <Application>Microsoft Office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Qiang Zhang</dc:creator>
  <cp:lastModifiedBy>Qiang Zhang</cp:lastModifiedBy>
  <cp:revision>10</cp:revision>
  <dcterms:created xsi:type="dcterms:W3CDTF">2024-11-29T08:52:48Z</dcterms:created>
  <dcterms:modified xsi:type="dcterms:W3CDTF">2024-11-29T10:49:37Z</dcterms:modified>
</cp:coreProperties>
</file>